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1688" r:id="rId2"/>
    <p:sldId id="269" r:id="rId3"/>
    <p:sldId id="258" r:id="rId4"/>
    <p:sldId id="1627" r:id="rId5"/>
    <p:sldId id="1700" r:id="rId6"/>
    <p:sldId id="1699" r:id="rId7"/>
    <p:sldId id="1713" r:id="rId8"/>
    <p:sldId id="1703" r:id="rId9"/>
    <p:sldId id="1704" r:id="rId10"/>
    <p:sldId id="1714" r:id="rId11"/>
    <p:sldId id="1686" r:id="rId12"/>
    <p:sldId id="1719" r:id="rId13"/>
    <p:sldId id="1705" r:id="rId14"/>
    <p:sldId id="1706" r:id="rId15"/>
    <p:sldId id="1715" r:id="rId16"/>
    <p:sldId id="1716" r:id="rId17"/>
    <p:sldId id="1687" r:id="rId18"/>
    <p:sldId id="1717" r:id="rId19"/>
    <p:sldId id="1718" r:id="rId20"/>
    <p:sldId id="1709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mpact" panose="020B0806030902050204" pitchFamily="34" charset="0"/>
      <p:regular r:id="rId27"/>
    </p:embeddedFont>
    <p:embeddedFont>
      <p:font typeface="Montserrat" panose="02000505000000020004" pitchFamily="2" charset="0"/>
      <p:regular r:id="rId28"/>
    </p:embeddedFont>
    <p:embeddedFont>
      <p:font typeface="苹方 特粗" panose="020B0800000000000000" pitchFamily="34" charset="-122"/>
      <p:regular r:id="rId29"/>
    </p:embeddedFont>
    <p:embeddedFont>
      <p:font typeface="苹方 中等" panose="020B0400000000000000" pitchFamily="34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FFCCFF"/>
    <a:srgbClr val="E4E6EA"/>
    <a:srgbClr val="A20000"/>
    <a:srgbClr val="A40000"/>
    <a:srgbClr val="9E0000"/>
    <a:srgbClr val="C7450B"/>
    <a:srgbClr val="E24E0C"/>
    <a:srgbClr val="DC614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14" autoAdjust="0"/>
    <p:restoredTop sz="96182" autoAdjust="0"/>
  </p:normalViewPr>
  <p:slideViewPr>
    <p:cSldViewPr snapToGrid="0">
      <p:cViewPr varScale="1">
        <p:scale>
          <a:sx n="90" d="100"/>
          <a:sy n="90" d="100"/>
        </p:scale>
        <p:origin x="58" y="2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x-axis-rotation：指椭圆的X轴与水平方向顺时针方向夹角，可以想像成一个水平的椭圆绕中心点顺时针旋转的角度</a:t>
            </a:r>
          </a:p>
          <a:p>
            <a:r>
              <a:rPr lang="zh-CN" altLang="en-US"/>
              <a:t>large-arc-flag：1表示大角度弧线，0为小角度弧线。</a:t>
            </a:r>
          </a:p>
          <a:p>
            <a:r>
              <a:rPr lang="zh-CN" altLang="en-US"/>
              <a:t>sweep-flag：1为顺时针方向，0为逆时针方向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3176"/>
            <a:ext cx="12192000" cy="6854824"/>
          </a:xfrm>
          <a:prstGeom prst="rect">
            <a:avLst/>
          </a:prstGeom>
          <a:solidFill>
            <a:srgbClr val="1B21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6"/>
          <p:cNvSpPr/>
          <p:nvPr userDrawn="1"/>
        </p:nvSpPr>
        <p:spPr bwMode="auto">
          <a:xfrm>
            <a:off x="10745788" y="3176"/>
            <a:ext cx="1282700" cy="823913"/>
          </a:xfrm>
          <a:custGeom>
            <a:avLst/>
            <a:gdLst>
              <a:gd name="T0" fmla="*/ 441 w 808"/>
              <a:gd name="T1" fmla="*/ 441 h 520"/>
              <a:gd name="T2" fmla="*/ 729 w 808"/>
              <a:gd name="T3" fmla="*/ 441 h 520"/>
              <a:gd name="T4" fmla="*/ 729 w 808"/>
              <a:gd name="T5" fmla="*/ 441 h 520"/>
              <a:gd name="T6" fmla="*/ 729 w 808"/>
              <a:gd name="T7" fmla="*/ 153 h 520"/>
              <a:gd name="T8" fmla="*/ 576 w 808"/>
              <a:gd name="T9" fmla="*/ 0 h 520"/>
              <a:gd name="T10" fmla="*/ 0 w 808"/>
              <a:gd name="T11" fmla="*/ 0 h 520"/>
              <a:gd name="T12" fmla="*/ 441 w 808"/>
              <a:gd name="T13" fmla="*/ 441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20">
                <a:moveTo>
                  <a:pt x="441" y="441"/>
                </a:moveTo>
                <a:cubicBezTo>
                  <a:pt x="521" y="520"/>
                  <a:pt x="650" y="520"/>
                  <a:pt x="729" y="441"/>
                </a:cubicBezTo>
                <a:cubicBezTo>
                  <a:pt x="729" y="441"/>
                  <a:pt x="729" y="441"/>
                  <a:pt x="729" y="441"/>
                </a:cubicBezTo>
                <a:cubicBezTo>
                  <a:pt x="808" y="361"/>
                  <a:pt x="808" y="232"/>
                  <a:pt x="729" y="153"/>
                </a:cubicBezTo>
                <a:cubicBezTo>
                  <a:pt x="576" y="0"/>
                  <a:pt x="576" y="0"/>
                  <a:pt x="576" y="0"/>
                </a:cubicBezTo>
                <a:cubicBezTo>
                  <a:pt x="0" y="0"/>
                  <a:pt x="0" y="0"/>
                  <a:pt x="0" y="0"/>
                </a:cubicBezTo>
                <a:lnTo>
                  <a:pt x="441" y="441"/>
                </a:lnTo>
                <a:close/>
              </a:path>
            </a:pathLst>
          </a:custGeom>
          <a:solidFill>
            <a:srgbClr val="222C77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7"/>
          <p:cNvSpPr/>
          <p:nvPr userDrawn="1"/>
        </p:nvSpPr>
        <p:spPr bwMode="auto">
          <a:xfrm>
            <a:off x="4230688" y="3176"/>
            <a:ext cx="7961313" cy="6848475"/>
          </a:xfrm>
          <a:custGeom>
            <a:avLst/>
            <a:gdLst>
              <a:gd name="T0" fmla="*/ 1320 w 5015"/>
              <a:gd name="T1" fmla="*/ 0 h 4314"/>
              <a:gd name="T2" fmla="*/ 0 w 5015"/>
              <a:gd name="T3" fmla="*/ 0 h 4314"/>
              <a:gd name="T4" fmla="*/ 4320 w 5015"/>
              <a:gd name="T5" fmla="*/ 4314 h 4314"/>
              <a:gd name="T6" fmla="*/ 5015 w 5015"/>
              <a:gd name="T7" fmla="*/ 4314 h 4314"/>
              <a:gd name="T8" fmla="*/ 5015 w 5015"/>
              <a:gd name="T9" fmla="*/ 3690 h 4314"/>
              <a:gd name="T10" fmla="*/ 1320 w 5015"/>
              <a:gd name="T11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15" h="4314">
                <a:moveTo>
                  <a:pt x="1320" y="0"/>
                </a:moveTo>
                <a:lnTo>
                  <a:pt x="0" y="0"/>
                </a:lnTo>
                <a:lnTo>
                  <a:pt x="4320" y="4314"/>
                </a:lnTo>
                <a:lnTo>
                  <a:pt x="5015" y="4314"/>
                </a:lnTo>
                <a:lnTo>
                  <a:pt x="5015" y="3690"/>
                </a:lnTo>
                <a:lnTo>
                  <a:pt x="1320" y="0"/>
                </a:lnTo>
                <a:close/>
              </a:path>
            </a:pathLst>
          </a:custGeom>
          <a:solidFill>
            <a:srgbClr val="222C77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9"/>
          <p:cNvSpPr/>
          <p:nvPr userDrawn="1"/>
        </p:nvSpPr>
        <p:spPr bwMode="auto">
          <a:xfrm>
            <a:off x="0" y="3176"/>
            <a:ext cx="1784350" cy="1477963"/>
          </a:xfrm>
          <a:custGeom>
            <a:avLst/>
            <a:gdLst>
              <a:gd name="T0" fmla="*/ 0 w 1124"/>
              <a:gd name="T1" fmla="*/ 291 h 932"/>
              <a:gd name="T2" fmla="*/ 508 w 1124"/>
              <a:gd name="T3" fmla="*/ 799 h 932"/>
              <a:gd name="T4" fmla="*/ 991 w 1124"/>
              <a:gd name="T5" fmla="*/ 799 h 932"/>
              <a:gd name="T6" fmla="*/ 991 w 1124"/>
              <a:gd name="T7" fmla="*/ 799 h 932"/>
              <a:gd name="T8" fmla="*/ 991 w 1124"/>
              <a:gd name="T9" fmla="*/ 316 h 932"/>
              <a:gd name="T10" fmla="*/ 675 w 1124"/>
              <a:gd name="T11" fmla="*/ 0 h 932"/>
              <a:gd name="T12" fmla="*/ 0 w 1124"/>
              <a:gd name="T13" fmla="*/ 0 h 932"/>
              <a:gd name="T14" fmla="*/ 0 w 1124"/>
              <a:gd name="T15" fmla="*/ 291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4" h="932">
                <a:moveTo>
                  <a:pt x="0" y="291"/>
                </a:moveTo>
                <a:cubicBezTo>
                  <a:pt x="508" y="799"/>
                  <a:pt x="508" y="799"/>
                  <a:pt x="508" y="799"/>
                </a:cubicBezTo>
                <a:cubicBezTo>
                  <a:pt x="642" y="932"/>
                  <a:pt x="858" y="932"/>
                  <a:pt x="991" y="799"/>
                </a:cubicBezTo>
                <a:cubicBezTo>
                  <a:pt x="991" y="799"/>
                  <a:pt x="991" y="799"/>
                  <a:pt x="991" y="799"/>
                </a:cubicBezTo>
                <a:cubicBezTo>
                  <a:pt x="1124" y="666"/>
                  <a:pt x="1124" y="450"/>
                  <a:pt x="991" y="316"/>
                </a:cubicBezTo>
                <a:cubicBezTo>
                  <a:pt x="675" y="0"/>
                  <a:pt x="675" y="0"/>
                  <a:pt x="675" y="0"/>
                </a:cubicBezTo>
                <a:cubicBezTo>
                  <a:pt x="0" y="0"/>
                  <a:pt x="0" y="0"/>
                  <a:pt x="0" y="0"/>
                </a:cubicBezTo>
                <a:lnTo>
                  <a:pt x="0" y="291"/>
                </a:lnTo>
                <a:close/>
              </a:path>
            </a:pathLst>
          </a:custGeom>
          <a:solidFill>
            <a:srgbClr val="222C77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0"/>
          <p:cNvSpPr/>
          <p:nvPr userDrawn="1"/>
        </p:nvSpPr>
        <p:spPr bwMode="auto">
          <a:xfrm>
            <a:off x="0" y="5503863"/>
            <a:ext cx="768350" cy="1193800"/>
          </a:xfrm>
          <a:custGeom>
            <a:avLst/>
            <a:gdLst>
              <a:gd name="T0" fmla="*/ 0 w 484"/>
              <a:gd name="T1" fmla="*/ 0 h 753"/>
              <a:gd name="T2" fmla="*/ 0 w 484"/>
              <a:gd name="T3" fmla="*/ 538 h 753"/>
              <a:gd name="T4" fmla="*/ 141 w 484"/>
              <a:gd name="T5" fmla="*/ 679 h 753"/>
              <a:gd name="T6" fmla="*/ 409 w 484"/>
              <a:gd name="T7" fmla="*/ 679 h 753"/>
              <a:gd name="T8" fmla="*/ 409 w 484"/>
              <a:gd name="T9" fmla="*/ 679 h 753"/>
              <a:gd name="T10" fmla="*/ 409 w 484"/>
              <a:gd name="T11" fmla="*/ 410 h 753"/>
              <a:gd name="T12" fmla="*/ 0 w 484"/>
              <a:gd name="T13" fmla="*/ 0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753">
                <a:moveTo>
                  <a:pt x="0" y="0"/>
                </a:moveTo>
                <a:cubicBezTo>
                  <a:pt x="0" y="538"/>
                  <a:pt x="0" y="538"/>
                  <a:pt x="0" y="538"/>
                </a:cubicBezTo>
                <a:cubicBezTo>
                  <a:pt x="141" y="679"/>
                  <a:pt x="141" y="679"/>
                  <a:pt x="141" y="679"/>
                </a:cubicBezTo>
                <a:cubicBezTo>
                  <a:pt x="215" y="753"/>
                  <a:pt x="335" y="753"/>
                  <a:pt x="409" y="679"/>
                </a:cubicBezTo>
                <a:cubicBezTo>
                  <a:pt x="409" y="679"/>
                  <a:pt x="409" y="679"/>
                  <a:pt x="409" y="679"/>
                </a:cubicBezTo>
                <a:cubicBezTo>
                  <a:pt x="484" y="604"/>
                  <a:pt x="484" y="484"/>
                  <a:pt x="409" y="410"/>
                </a:cubicBezTo>
                <a:lnTo>
                  <a:pt x="0" y="0"/>
                </a:lnTo>
                <a:close/>
              </a:path>
            </a:pathLst>
          </a:custGeom>
          <a:solidFill>
            <a:srgbClr val="222C77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1"/>
          <p:cNvSpPr/>
          <p:nvPr userDrawn="1"/>
        </p:nvSpPr>
        <p:spPr bwMode="auto">
          <a:xfrm>
            <a:off x="5672138" y="5021263"/>
            <a:ext cx="1941513" cy="1122363"/>
          </a:xfrm>
          <a:custGeom>
            <a:avLst/>
            <a:gdLst>
              <a:gd name="T0" fmla="*/ 656 w 1223"/>
              <a:gd name="T1" fmla="*/ 141 h 708"/>
              <a:gd name="T2" fmla="*/ 142 w 1223"/>
              <a:gd name="T3" fmla="*/ 141 h 708"/>
              <a:gd name="T4" fmla="*/ 142 w 1223"/>
              <a:gd name="T5" fmla="*/ 141 h 708"/>
              <a:gd name="T6" fmla="*/ 142 w 1223"/>
              <a:gd name="T7" fmla="*/ 655 h 708"/>
              <a:gd name="T8" fmla="*/ 196 w 1223"/>
              <a:gd name="T9" fmla="*/ 708 h 708"/>
              <a:gd name="T10" fmla="*/ 1223 w 1223"/>
              <a:gd name="T11" fmla="*/ 708 h 708"/>
              <a:gd name="T12" fmla="*/ 656 w 1223"/>
              <a:gd name="T13" fmla="*/ 141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3" h="708">
                <a:moveTo>
                  <a:pt x="656" y="141"/>
                </a:moveTo>
                <a:cubicBezTo>
                  <a:pt x="514" y="0"/>
                  <a:pt x="284" y="0"/>
                  <a:pt x="142" y="141"/>
                </a:cubicBezTo>
                <a:cubicBezTo>
                  <a:pt x="142" y="141"/>
                  <a:pt x="142" y="141"/>
                  <a:pt x="142" y="141"/>
                </a:cubicBezTo>
                <a:cubicBezTo>
                  <a:pt x="0" y="283"/>
                  <a:pt x="0" y="513"/>
                  <a:pt x="142" y="655"/>
                </a:cubicBezTo>
                <a:cubicBezTo>
                  <a:pt x="196" y="708"/>
                  <a:pt x="196" y="708"/>
                  <a:pt x="196" y="708"/>
                </a:cubicBezTo>
                <a:cubicBezTo>
                  <a:pt x="1223" y="708"/>
                  <a:pt x="1223" y="708"/>
                  <a:pt x="1223" y="708"/>
                </a:cubicBezTo>
                <a:lnTo>
                  <a:pt x="656" y="141"/>
                </a:lnTo>
                <a:close/>
              </a:path>
            </a:pathLst>
          </a:custGeom>
          <a:solidFill>
            <a:srgbClr val="2332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669925" y="1130300"/>
            <a:ext cx="10850563" cy="500697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17"/>
          <p:cNvSpPr/>
          <p:nvPr userDrawn="1"/>
        </p:nvSpPr>
        <p:spPr bwMode="auto">
          <a:xfrm>
            <a:off x="6592889" y="1130300"/>
            <a:ext cx="4483100" cy="4822825"/>
          </a:xfrm>
          <a:custGeom>
            <a:avLst/>
            <a:gdLst>
              <a:gd name="T0" fmla="*/ 1082 w 3008"/>
              <a:gd name="T1" fmla="*/ 285 h 3242"/>
              <a:gd name="T2" fmla="*/ 261 w 3008"/>
              <a:gd name="T3" fmla="*/ 1092 h 3242"/>
              <a:gd name="T4" fmla="*/ 649 w 3008"/>
              <a:gd name="T5" fmla="*/ 2519 h 3242"/>
              <a:gd name="T6" fmla="*/ 1018 w 3008"/>
              <a:gd name="T7" fmla="*/ 2917 h 3242"/>
              <a:gd name="T8" fmla="*/ 1446 w 3008"/>
              <a:gd name="T9" fmla="*/ 3178 h 3242"/>
              <a:gd name="T10" fmla="*/ 1983 w 3008"/>
              <a:gd name="T11" fmla="*/ 2986 h 3242"/>
              <a:gd name="T12" fmla="*/ 2826 w 3008"/>
              <a:gd name="T13" fmla="*/ 2847 h 3242"/>
              <a:gd name="T14" fmla="*/ 2899 w 3008"/>
              <a:gd name="T15" fmla="*/ 2131 h 3242"/>
              <a:gd name="T16" fmla="*/ 2863 w 3008"/>
              <a:gd name="T17" fmla="*/ 1619 h 3242"/>
              <a:gd name="T18" fmla="*/ 2858 w 3008"/>
              <a:gd name="T19" fmla="*/ 891 h 3242"/>
              <a:gd name="T20" fmla="*/ 1082 w 3008"/>
              <a:gd name="T21" fmla="*/ 285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08" h="3242">
                <a:moveTo>
                  <a:pt x="1082" y="285"/>
                </a:moveTo>
                <a:cubicBezTo>
                  <a:pt x="1082" y="285"/>
                  <a:pt x="517" y="423"/>
                  <a:pt x="261" y="1092"/>
                </a:cubicBezTo>
                <a:cubicBezTo>
                  <a:pt x="0" y="1774"/>
                  <a:pt x="335" y="2347"/>
                  <a:pt x="649" y="2519"/>
                </a:cubicBezTo>
                <a:cubicBezTo>
                  <a:pt x="964" y="2691"/>
                  <a:pt x="999" y="2765"/>
                  <a:pt x="1018" y="2917"/>
                </a:cubicBezTo>
                <a:cubicBezTo>
                  <a:pt x="1038" y="3070"/>
                  <a:pt x="1230" y="3242"/>
                  <a:pt x="1446" y="3178"/>
                </a:cubicBezTo>
                <a:cubicBezTo>
                  <a:pt x="1663" y="3114"/>
                  <a:pt x="1820" y="2952"/>
                  <a:pt x="1983" y="2986"/>
                </a:cubicBezTo>
                <a:cubicBezTo>
                  <a:pt x="2145" y="3021"/>
                  <a:pt x="2665" y="3076"/>
                  <a:pt x="2826" y="2847"/>
                </a:cubicBezTo>
                <a:cubicBezTo>
                  <a:pt x="2986" y="2617"/>
                  <a:pt x="3008" y="2280"/>
                  <a:pt x="2899" y="2131"/>
                </a:cubicBezTo>
                <a:cubicBezTo>
                  <a:pt x="2789" y="1983"/>
                  <a:pt x="2829" y="1746"/>
                  <a:pt x="2863" y="1619"/>
                </a:cubicBezTo>
                <a:cubicBezTo>
                  <a:pt x="2898" y="1491"/>
                  <a:pt x="3006" y="1225"/>
                  <a:pt x="2858" y="891"/>
                </a:cubicBezTo>
                <a:cubicBezTo>
                  <a:pt x="2652" y="423"/>
                  <a:pt x="1997" y="0"/>
                  <a:pt x="1082" y="285"/>
                </a:cubicBezTo>
                <a:close/>
              </a:path>
            </a:pathLst>
          </a:custGeom>
          <a:blipFill>
            <a:blip r:embed="rId2"/>
            <a:srcRect/>
            <a:stretch>
              <a:fillRect l="-4198" t="-4363" r="-4784" b="-4385"/>
            </a:stretch>
          </a:blip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/>
          <p:nvPr userDrawn="1"/>
        </p:nvSpPr>
        <p:spPr bwMode="auto">
          <a:xfrm>
            <a:off x="5672138" y="5021263"/>
            <a:ext cx="2649538" cy="1830388"/>
          </a:xfrm>
          <a:custGeom>
            <a:avLst/>
            <a:gdLst>
              <a:gd name="T0" fmla="*/ 656 w 1669"/>
              <a:gd name="T1" fmla="*/ 141 h 1155"/>
              <a:gd name="T2" fmla="*/ 142 w 1669"/>
              <a:gd name="T3" fmla="*/ 141 h 1155"/>
              <a:gd name="T4" fmla="*/ 142 w 1669"/>
              <a:gd name="T5" fmla="*/ 141 h 1155"/>
              <a:gd name="T6" fmla="*/ 142 w 1669"/>
              <a:gd name="T7" fmla="*/ 655 h 1155"/>
              <a:gd name="T8" fmla="*/ 642 w 1669"/>
              <a:gd name="T9" fmla="*/ 1155 h 1155"/>
              <a:gd name="T10" fmla="*/ 1669 w 1669"/>
              <a:gd name="T11" fmla="*/ 1155 h 1155"/>
              <a:gd name="T12" fmla="*/ 656 w 1669"/>
              <a:gd name="T13" fmla="*/ 141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9" h="1155">
                <a:moveTo>
                  <a:pt x="656" y="141"/>
                </a:moveTo>
                <a:cubicBezTo>
                  <a:pt x="514" y="0"/>
                  <a:pt x="284" y="0"/>
                  <a:pt x="142" y="141"/>
                </a:cubicBezTo>
                <a:cubicBezTo>
                  <a:pt x="142" y="141"/>
                  <a:pt x="142" y="141"/>
                  <a:pt x="142" y="141"/>
                </a:cubicBezTo>
                <a:cubicBezTo>
                  <a:pt x="0" y="283"/>
                  <a:pt x="0" y="513"/>
                  <a:pt x="142" y="655"/>
                </a:cubicBezTo>
                <a:cubicBezTo>
                  <a:pt x="642" y="1155"/>
                  <a:pt x="642" y="1155"/>
                  <a:pt x="642" y="1155"/>
                </a:cubicBezTo>
                <a:cubicBezTo>
                  <a:pt x="1669" y="1155"/>
                  <a:pt x="1669" y="1155"/>
                  <a:pt x="1669" y="1155"/>
                </a:cubicBezTo>
                <a:lnTo>
                  <a:pt x="656" y="141"/>
                </a:lnTo>
                <a:close/>
              </a:path>
            </a:pathLst>
          </a:custGeom>
          <a:solidFill>
            <a:srgbClr val="222C77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261368" y="2857498"/>
            <a:ext cx="553313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261368" y="1786469"/>
            <a:ext cx="5533131" cy="1042559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261367" y="4464108"/>
            <a:ext cx="2524821" cy="2962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21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261367" y="4873127"/>
            <a:ext cx="1532541" cy="296271"/>
          </a:xfrm>
          <a:prstGeom prst="roundRect">
            <a:avLst>
              <a:gd name="adj" fmla="val 50000"/>
            </a:avLst>
          </a:prstGeom>
          <a:ln w="19050">
            <a:solidFill>
              <a:schemeClr val="accent3"/>
            </a:soli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 userDrawn="1"/>
        </p:nvSpPr>
        <p:spPr bwMode="auto">
          <a:xfrm>
            <a:off x="0" y="3176"/>
            <a:ext cx="2011328" cy="1665967"/>
          </a:xfrm>
          <a:custGeom>
            <a:avLst/>
            <a:gdLst>
              <a:gd name="T0" fmla="*/ 0 w 1124"/>
              <a:gd name="T1" fmla="*/ 291 h 932"/>
              <a:gd name="T2" fmla="*/ 508 w 1124"/>
              <a:gd name="T3" fmla="*/ 799 h 932"/>
              <a:gd name="T4" fmla="*/ 991 w 1124"/>
              <a:gd name="T5" fmla="*/ 799 h 932"/>
              <a:gd name="T6" fmla="*/ 991 w 1124"/>
              <a:gd name="T7" fmla="*/ 799 h 932"/>
              <a:gd name="T8" fmla="*/ 991 w 1124"/>
              <a:gd name="T9" fmla="*/ 316 h 932"/>
              <a:gd name="T10" fmla="*/ 675 w 1124"/>
              <a:gd name="T11" fmla="*/ 0 h 932"/>
              <a:gd name="T12" fmla="*/ 0 w 1124"/>
              <a:gd name="T13" fmla="*/ 0 h 932"/>
              <a:gd name="T14" fmla="*/ 0 w 1124"/>
              <a:gd name="T15" fmla="*/ 291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4" h="932">
                <a:moveTo>
                  <a:pt x="0" y="291"/>
                </a:moveTo>
                <a:cubicBezTo>
                  <a:pt x="508" y="799"/>
                  <a:pt x="508" y="799"/>
                  <a:pt x="508" y="799"/>
                </a:cubicBezTo>
                <a:cubicBezTo>
                  <a:pt x="642" y="932"/>
                  <a:pt x="858" y="932"/>
                  <a:pt x="991" y="799"/>
                </a:cubicBezTo>
                <a:cubicBezTo>
                  <a:pt x="991" y="799"/>
                  <a:pt x="991" y="799"/>
                  <a:pt x="991" y="799"/>
                </a:cubicBezTo>
                <a:cubicBezTo>
                  <a:pt x="1124" y="666"/>
                  <a:pt x="1124" y="450"/>
                  <a:pt x="991" y="316"/>
                </a:cubicBezTo>
                <a:cubicBezTo>
                  <a:pt x="675" y="0"/>
                  <a:pt x="675" y="0"/>
                  <a:pt x="675" y="0"/>
                </a:cubicBezTo>
                <a:cubicBezTo>
                  <a:pt x="0" y="0"/>
                  <a:pt x="0" y="0"/>
                  <a:pt x="0" y="0"/>
                </a:cubicBezTo>
                <a:lnTo>
                  <a:pt x="0" y="29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7"/>
          <p:cNvSpPr/>
          <p:nvPr userDrawn="1"/>
        </p:nvSpPr>
        <p:spPr bwMode="auto">
          <a:xfrm>
            <a:off x="4230688" y="3176"/>
            <a:ext cx="7961313" cy="6848475"/>
          </a:xfrm>
          <a:custGeom>
            <a:avLst/>
            <a:gdLst>
              <a:gd name="T0" fmla="*/ 1320 w 5015"/>
              <a:gd name="T1" fmla="*/ 0 h 4314"/>
              <a:gd name="T2" fmla="*/ 0 w 5015"/>
              <a:gd name="T3" fmla="*/ 0 h 4314"/>
              <a:gd name="T4" fmla="*/ 4320 w 5015"/>
              <a:gd name="T5" fmla="*/ 4314 h 4314"/>
              <a:gd name="T6" fmla="*/ 5015 w 5015"/>
              <a:gd name="T7" fmla="*/ 4314 h 4314"/>
              <a:gd name="T8" fmla="*/ 5015 w 5015"/>
              <a:gd name="T9" fmla="*/ 3690 h 4314"/>
              <a:gd name="T10" fmla="*/ 1320 w 5015"/>
              <a:gd name="T11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15" h="4314">
                <a:moveTo>
                  <a:pt x="1320" y="0"/>
                </a:moveTo>
                <a:lnTo>
                  <a:pt x="0" y="0"/>
                </a:lnTo>
                <a:lnTo>
                  <a:pt x="4320" y="4314"/>
                </a:lnTo>
                <a:lnTo>
                  <a:pt x="5015" y="4314"/>
                </a:lnTo>
                <a:lnTo>
                  <a:pt x="5015" y="3690"/>
                </a:lnTo>
                <a:lnTo>
                  <a:pt x="132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669925" y="1028700"/>
            <a:ext cx="10850563" cy="510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640441" y="239591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640440" y="329126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10745788" y="3176"/>
            <a:ext cx="1282700" cy="823913"/>
          </a:xfrm>
          <a:custGeom>
            <a:avLst/>
            <a:gdLst>
              <a:gd name="T0" fmla="*/ 441 w 808"/>
              <a:gd name="T1" fmla="*/ 441 h 520"/>
              <a:gd name="T2" fmla="*/ 729 w 808"/>
              <a:gd name="T3" fmla="*/ 441 h 520"/>
              <a:gd name="T4" fmla="*/ 729 w 808"/>
              <a:gd name="T5" fmla="*/ 441 h 520"/>
              <a:gd name="T6" fmla="*/ 729 w 808"/>
              <a:gd name="T7" fmla="*/ 153 h 520"/>
              <a:gd name="T8" fmla="*/ 576 w 808"/>
              <a:gd name="T9" fmla="*/ 0 h 520"/>
              <a:gd name="T10" fmla="*/ 0 w 808"/>
              <a:gd name="T11" fmla="*/ 0 h 520"/>
              <a:gd name="T12" fmla="*/ 441 w 808"/>
              <a:gd name="T13" fmla="*/ 441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20">
                <a:moveTo>
                  <a:pt x="441" y="441"/>
                </a:moveTo>
                <a:cubicBezTo>
                  <a:pt x="521" y="520"/>
                  <a:pt x="650" y="520"/>
                  <a:pt x="729" y="441"/>
                </a:cubicBezTo>
                <a:cubicBezTo>
                  <a:pt x="729" y="441"/>
                  <a:pt x="729" y="441"/>
                  <a:pt x="729" y="441"/>
                </a:cubicBezTo>
                <a:cubicBezTo>
                  <a:pt x="808" y="361"/>
                  <a:pt x="808" y="232"/>
                  <a:pt x="729" y="153"/>
                </a:cubicBezTo>
                <a:cubicBezTo>
                  <a:pt x="576" y="0"/>
                  <a:pt x="576" y="0"/>
                  <a:pt x="576" y="0"/>
                </a:cubicBezTo>
                <a:cubicBezTo>
                  <a:pt x="0" y="0"/>
                  <a:pt x="0" y="0"/>
                  <a:pt x="0" y="0"/>
                </a:cubicBezTo>
                <a:lnTo>
                  <a:pt x="441" y="44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0"/>
          <p:cNvSpPr/>
          <p:nvPr userDrawn="1"/>
        </p:nvSpPr>
        <p:spPr bwMode="auto">
          <a:xfrm>
            <a:off x="0" y="5503863"/>
            <a:ext cx="768350" cy="1193800"/>
          </a:xfrm>
          <a:custGeom>
            <a:avLst/>
            <a:gdLst>
              <a:gd name="T0" fmla="*/ 0 w 484"/>
              <a:gd name="T1" fmla="*/ 0 h 753"/>
              <a:gd name="T2" fmla="*/ 0 w 484"/>
              <a:gd name="T3" fmla="*/ 538 h 753"/>
              <a:gd name="T4" fmla="*/ 141 w 484"/>
              <a:gd name="T5" fmla="*/ 679 h 753"/>
              <a:gd name="T6" fmla="*/ 409 w 484"/>
              <a:gd name="T7" fmla="*/ 679 h 753"/>
              <a:gd name="T8" fmla="*/ 409 w 484"/>
              <a:gd name="T9" fmla="*/ 679 h 753"/>
              <a:gd name="T10" fmla="*/ 409 w 484"/>
              <a:gd name="T11" fmla="*/ 410 h 753"/>
              <a:gd name="T12" fmla="*/ 0 w 484"/>
              <a:gd name="T13" fmla="*/ 0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4" h="753">
                <a:moveTo>
                  <a:pt x="0" y="0"/>
                </a:moveTo>
                <a:cubicBezTo>
                  <a:pt x="0" y="538"/>
                  <a:pt x="0" y="538"/>
                  <a:pt x="0" y="538"/>
                </a:cubicBezTo>
                <a:cubicBezTo>
                  <a:pt x="141" y="679"/>
                  <a:pt x="141" y="679"/>
                  <a:pt x="141" y="679"/>
                </a:cubicBezTo>
                <a:cubicBezTo>
                  <a:pt x="215" y="753"/>
                  <a:pt x="335" y="753"/>
                  <a:pt x="409" y="679"/>
                </a:cubicBezTo>
                <a:cubicBezTo>
                  <a:pt x="409" y="679"/>
                  <a:pt x="409" y="679"/>
                  <a:pt x="409" y="679"/>
                </a:cubicBezTo>
                <a:cubicBezTo>
                  <a:pt x="484" y="604"/>
                  <a:pt x="484" y="484"/>
                  <a:pt x="409" y="4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8"/>
          <p:cNvSpPr/>
          <p:nvPr userDrawn="1"/>
        </p:nvSpPr>
        <p:spPr bwMode="auto">
          <a:xfrm>
            <a:off x="5672138" y="5021263"/>
            <a:ext cx="2649538" cy="1830388"/>
          </a:xfrm>
          <a:custGeom>
            <a:avLst/>
            <a:gdLst>
              <a:gd name="T0" fmla="*/ 656 w 1669"/>
              <a:gd name="T1" fmla="*/ 141 h 1155"/>
              <a:gd name="T2" fmla="*/ 142 w 1669"/>
              <a:gd name="T3" fmla="*/ 141 h 1155"/>
              <a:gd name="T4" fmla="*/ 142 w 1669"/>
              <a:gd name="T5" fmla="*/ 141 h 1155"/>
              <a:gd name="T6" fmla="*/ 142 w 1669"/>
              <a:gd name="T7" fmla="*/ 655 h 1155"/>
              <a:gd name="T8" fmla="*/ 642 w 1669"/>
              <a:gd name="T9" fmla="*/ 1155 h 1155"/>
              <a:gd name="T10" fmla="*/ 1669 w 1669"/>
              <a:gd name="T11" fmla="*/ 1155 h 1155"/>
              <a:gd name="T12" fmla="*/ 656 w 1669"/>
              <a:gd name="T13" fmla="*/ 141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9" h="1155">
                <a:moveTo>
                  <a:pt x="656" y="141"/>
                </a:moveTo>
                <a:cubicBezTo>
                  <a:pt x="514" y="0"/>
                  <a:pt x="284" y="0"/>
                  <a:pt x="142" y="141"/>
                </a:cubicBezTo>
                <a:cubicBezTo>
                  <a:pt x="142" y="141"/>
                  <a:pt x="142" y="141"/>
                  <a:pt x="142" y="141"/>
                </a:cubicBezTo>
                <a:cubicBezTo>
                  <a:pt x="0" y="283"/>
                  <a:pt x="0" y="513"/>
                  <a:pt x="142" y="655"/>
                </a:cubicBezTo>
                <a:cubicBezTo>
                  <a:pt x="642" y="1155"/>
                  <a:pt x="642" y="1155"/>
                  <a:pt x="642" y="1155"/>
                </a:cubicBezTo>
                <a:cubicBezTo>
                  <a:pt x="1669" y="1155"/>
                  <a:pt x="1669" y="1155"/>
                  <a:pt x="1669" y="1155"/>
                </a:cubicBezTo>
                <a:lnTo>
                  <a:pt x="656" y="14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1213-EF81-4F7F-9ED4-DE1047CAB294}" type="datetime1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CB41-48F2-4F29-9FC4-2A6598AFB22D}" type="datetime1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0" y="3176"/>
            <a:ext cx="12192001" cy="6854824"/>
            <a:chOff x="0" y="3176"/>
            <a:chExt cx="12192001" cy="6854824"/>
          </a:xfrm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0" y="3176"/>
              <a:ext cx="12192000" cy="6854824"/>
            </a:xfrm>
            <a:prstGeom prst="rect">
              <a:avLst/>
            </a:prstGeom>
            <a:solidFill>
              <a:srgbClr val="1B2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 userDrawn="1"/>
          </p:nvSpPr>
          <p:spPr bwMode="auto">
            <a:xfrm>
              <a:off x="10745788" y="3176"/>
              <a:ext cx="1282700" cy="823913"/>
            </a:xfrm>
            <a:custGeom>
              <a:avLst/>
              <a:gdLst>
                <a:gd name="T0" fmla="*/ 441 w 808"/>
                <a:gd name="T1" fmla="*/ 441 h 520"/>
                <a:gd name="T2" fmla="*/ 729 w 808"/>
                <a:gd name="T3" fmla="*/ 441 h 520"/>
                <a:gd name="T4" fmla="*/ 729 w 808"/>
                <a:gd name="T5" fmla="*/ 441 h 520"/>
                <a:gd name="T6" fmla="*/ 729 w 808"/>
                <a:gd name="T7" fmla="*/ 153 h 520"/>
                <a:gd name="T8" fmla="*/ 576 w 808"/>
                <a:gd name="T9" fmla="*/ 0 h 520"/>
                <a:gd name="T10" fmla="*/ 0 w 808"/>
                <a:gd name="T11" fmla="*/ 0 h 520"/>
                <a:gd name="T12" fmla="*/ 441 w 808"/>
                <a:gd name="T13" fmla="*/ 44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8" h="520">
                  <a:moveTo>
                    <a:pt x="441" y="441"/>
                  </a:moveTo>
                  <a:cubicBezTo>
                    <a:pt x="521" y="520"/>
                    <a:pt x="650" y="520"/>
                    <a:pt x="729" y="441"/>
                  </a:cubicBezTo>
                  <a:cubicBezTo>
                    <a:pt x="729" y="441"/>
                    <a:pt x="729" y="441"/>
                    <a:pt x="729" y="441"/>
                  </a:cubicBezTo>
                  <a:cubicBezTo>
                    <a:pt x="808" y="361"/>
                    <a:pt x="808" y="232"/>
                    <a:pt x="729" y="153"/>
                  </a:cubicBezTo>
                  <a:cubicBezTo>
                    <a:pt x="576" y="0"/>
                    <a:pt x="576" y="0"/>
                    <a:pt x="57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41" y="441"/>
                  </a:lnTo>
                  <a:close/>
                </a:path>
              </a:pathLst>
            </a:custGeom>
            <a:solidFill>
              <a:srgbClr val="222C77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/>
            <p:nvPr userDrawn="1"/>
          </p:nvSpPr>
          <p:spPr bwMode="auto">
            <a:xfrm>
              <a:off x="4230688" y="3176"/>
              <a:ext cx="7961313" cy="6848475"/>
            </a:xfrm>
            <a:custGeom>
              <a:avLst/>
              <a:gdLst>
                <a:gd name="T0" fmla="*/ 1320 w 5015"/>
                <a:gd name="T1" fmla="*/ 0 h 4314"/>
                <a:gd name="T2" fmla="*/ 0 w 5015"/>
                <a:gd name="T3" fmla="*/ 0 h 4314"/>
                <a:gd name="T4" fmla="*/ 4320 w 5015"/>
                <a:gd name="T5" fmla="*/ 4314 h 4314"/>
                <a:gd name="T6" fmla="*/ 5015 w 5015"/>
                <a:gd name="T7" fmla="*/ 4314 h 4314"/>
                <a:gd name="T8" fmla="*/ 5015 w 5015"/>
                <a:gd name="T9" fmla="*/ 3690 h 4314"/>
                <a:gd name="T10" fmla="*/ 1320 w 5015"/>
                <a:gd name="T11" fmla="*/ 0 h 4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15" h="4314">
                  <a:moveTo>
                    <a:pt x="1320" y="0"/>
                  </a:moveTo>
                  <a:lnTo>
                    <a:pt x="0" y="0"/>
                  </a:lnTo>
                  <a:lnTo>
                    <a:pt x="4320" y="4314"/>
                  </a:lnTo>
                  <a:lnTo>
                    <a:pt x="5015" y="4314"/>
                  </a:lnTo>
                  <a:lnTo>
                    <a:pt x="5015" y="369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222C77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 userDrawn="1"/>
          </p:nvSpPr>
          <p:spPr bwMode="auto">
            <a:xfrm>
              <a:off x="0" y="3176"/>
              <a:ext cx="1784350" cy="1477963"/>
            </a:xfrm>
            <a:custGeom>
              <a:avLst/>
              <a:gdLst>
                <a:gd name="T0" fmla="*/ 0 w 1124"/>
                <a:gd name="T1" fmla="*/ 291 h 932"/>
                <a:gd name="T2" fmla="*/ 508 w 1124"/>
                <a:gd name="T3" fmla="*/ 799 h 932"/>
                <a:gd name="T4" fmla="*/ 991 w 1124"/>
                <a:gd name="T5" fmla="*/ 799 h 932"/>
                <a:gd name="T6" fmla="*/ 991 w 1124"/>
                <a:gd name="T7" fmla="*/ 799 h 932"/>
                <a:gd name="T8" fmla="*/ 991 w 1124"/>
                <a:gd name="T9" fmla="*/ 316 h 932"/>
                <a:gd name="T10" fmla="*/ 675 w 1124"/>
                <a:gd name="T11" fmla="*/ 0 h 932"/>
                <a:gd name="T12" fmla="*/ 0 w 1124"/>
                <a:gd name="T13" fmla="*/ 0 h 932"/>
                <a:gd name="T14" fmla="*/ 0 w 1124"/>
                <a:gd name="T15" fmla="*/ 291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4" h="932">
                  <a:moveTo>
                    <a:pt x="0" y="291"/>
                  </a:moveTo>
                  <a:cubicBezTo>
                    <a:pt x="508" y="799"/>
                    <a:pt x="508" y="799"/>
                    <a:pt x="508" y="799"/>
                  </a:cubicBezTo>
                  <a:cubicBezTo>
                    <a:pt x="642" y="932"/>
                    <a:pt x="858" y="932"/>
                    <a:pt x="991" y="799"/>
                  </a:cubicBezTo>
                  <a:cubicBezTo>
                    <a:pt x="991" y="799"/>
                    <a:pt x="991" y="799"/>
                    <a:pt x="991" y="799"/>
                  </a:cubicBezTo>
                  <a:cubicBezTo>
                    <a:pt x="1124" y="666"/>
                    <a:pt x="1124" y="450"/>
                    <a:pt x="991" y="316"/>
                  </a:cubicBezTo>
                  <a:cubicBezTo>
                    <a:pt x="675" y="0"/>
                    <a:pt x="675" y="0"/>
                    <a:pt x="67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rgbClr val="222C77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 userDrawn="1"/>
          </p:nvSpPr>
          <p:spPr bwMode="auto">
            <a:xfrm>
              <a:off x="0" y="5503863"/>
              <a:ext cx="768350" cy="1193800"/>
            </a:xfrm>
            <a:custGeom>
              <a:avLst/>
              <a:gdLst>
                <a:gd name="T0" fmla="*/ 0 w 484"/>
                <a:gd name="T1" fmla="*/ 0 h 753"/>
                <a:gd name="T2" fmla="*/ 0 w 484"/>
                <a:gd name="T3" fmla="*/ 538 h 753"/>
                <a:gd name="T4" fmla="*/ 141 w 484"/>
                <a:gd name="T5" fmla="*/ 679 h 753"/>
                <a:gd name="T6" fmla="*/ 409 w 484"/>
                <a:gd name="T7" fmla="*/ 679 h 753"/>
                <a:gd name="T8" fmla="*/ 409 w 484"/>
                <a:gd name="T9" fmla="*/ 679 h 753"/>
                <a:gd name="T10" fmla="*/ 409 w 484"/>
                <a:gd name="T11" fmla="*/ 410 h 753"/>
                <a:gd name="T12" fmla="*/ 0 w 484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" h="753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1" y="679"/>
                    <a:pt x="141" y="679"/>
                    <a:pt x="141" y="679"/>
                  </a:cubicBezTo>
                  <a:cubicBezTo>
                    <a:pt x="215" y="753"/>
                    <a:pt x="335" y="753"/>
                    <a:pt x="409" y="679"/>
                  </a:cubicBezTo>
                  <a:cubicBezTo>
                    <a:pt x="409" y="679"/>
                    <a:pt x="409" y="679"/>
                    <a:pt x="409" y="679"/>
                  </a:cubicBezTo>
                  <a:cubicBezTo>
                    <a:pt x="484" y="604"/>
                    <a:pt x="484" y="484"/>
                    <a:pt x="409" y="4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2C77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 userDrawn="1"/>
          </p:nvSpPr>
          <p:spPr bwMode="auto">
            <a:xfrm>
              <a:off x="5672138" y="5021263"/>
              <a:ext cx="1941513" cy="1122363"/>
            </a:xfrm>
            <a:custGeom>
              <a:avLst/>
              <a:gdLst>
                <a:gd name="T0" fmla="*/ 656 w 1223"/>
                <a:gd name="T1" fmla="*/ 141 h 708"/>
                <a:gd name="T2" fmla="*/ 142 w 1223"/>
                <a:gd name="T3" fmla="*/ 141 h 708"/>
                <a:gd name="T4" fmla="*/ 142 w 1223"/>
                <a:gd name="T5" fmla="*/ 141 h 708"/>
                <a:gd name="T6" fmla="*/ 142 w 1223"/>
                <a:gd name="T7" fmla="*/ 655 h 708"/>
                <a:gd name="T8" fmla="*/ 196 w 1223"/>
                <a:gd name="T9" fmla="*/ 708 h 708"/>
                <a:gd name="T10" fmla="*/ 1223 w 1223"/>
                <a:gd name="T11" fmla="*/ 708 h 708"/>
                <a:gd name="T12" fmla="*/ 656 w 1223"/>
                <a:gd name="T13" fmla="*/ 14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3" h="708">
                  <a:moveTo>
                    <a:pt x="656" y="141"/>
                  </a:moveTo>
                  <a:cubicBezTo>
                    <a:pt x="514" y="0"/>
                    <a:pt x="284" y="0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0" y="283"/>
                    <a:pt x="0" y="513"/>
                    <a:pt x="142" y="655"/>
                  </a:cubicBezTo>
                  <a:cubicBezTo>
                    <a:pt x="196" y="708"/>
                    <a:pt x="196" y="708"/>
                    <a:pt x="196" y="708"/>
                  </a:cubicBezTo>
                  <a:cubicBezTo>
                    <a:pt x="1223" y="708"/>
                    <a:pt x="1223" y="708"/>
                    <a:pt x="1223" y="708"/>
                  </a:cubicBezTo>
                  <a:lnTo>
                    <a:pt x="656" y="141"/>
                  </a:lnTo>
                  <a:close/>
                </a:path>
              </a:pathLst>
            </a:custGeom>
            <a:solidFill>
              <a:srgbClr val="233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669925" y="1130300"/>
              <a:ext cx="10850563" cy="50069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457200" sx="102000" sy="102000" algn="ctr" rotWithShape="0">
                <a:schemeClr val="tx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17"/>
            <p:cNvSpPr/>
            <p:nvPr userDrawn="1"/>
          </p:nvSpPr>
          <p:spPr bwMode="auto">
            <a:xfrm>
              <a:off x="6592889" y="1130300"/>
              <a:ext cx="4483100" cy="4822825"/>
            </a:xfrm>
            <a:custGeom>
              <a:avLst/>
              <a:gdLst>
                <a:gd name="T0" fmla="*/ 1082 w 3008"/>
                <a:gd name="T1" fmla="*/ 285 h 3242"/>
                <a:gd name="T2" fmla="*/ 261 w 3008"/>
                <a:gd name="T3" fmla="*/ 1092 h 3242"/>
                <a:gd name="T4" fmla="*/ 649 w 3008"/>
                <a:gd name="T5" fmla="*/ 2519 h 3242"/>
                <a:gd name="T6" fmla="*/ 1018 w 3008"/>
                <a:gd name="T7" fmla="*/ 2917 h 3242"/>
                <a:gd name="T8" fmla="*/ 1446 w 3008"/>
                <a:gd name="T9" fmla="*/ 3178 h 3242"/>
                <a:gd name="T10" fmla="*/ 1983 w 3008"/>
                <a:gd name="T11" fmla="*/ 2986 h 3242"/>
                <a:gd name="T12" fmla="*/ 2826 w 3008"/>
                <a:gd name="T13" fmla="*/ 2847 h 3242"/>
                <a:gd name="T14" fmla="*/ 2899 w 3008"/>
                <a:gd name="T15" fmla="*/ 2131 h 3242"/>
                <a:gd name="T16" fmla="*/ 2863 w 3008"/>
                <a:gd name="T17" fmla="*/ 1619 h 3242"/>
                <a:gd name="T18" fmla="*/ 2858 w 3008"/>
                <a:gd name="T19" fmla="*/ 891 h 3242"/>
                <a:gd name="T20" fmla="*/ 1082 w 3008"/>
                <a:gd name="T21" fmla="*/ 285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08" h="3242">
                  <a:moveTo>
                    <a:pt x="1082" y="285"/>
                  </a:moveTo>
                  <a:cubicBezTo>
                    <a:pt x="1082" y="285"/>
                    <a:pt x="517" y="423"/>
                    <a:pt x="261" y="1092"/>
                  </a:cubicBezTo>
                  <a:cubicBezTo>
                    <a:pt x="0" y="1774"/>
                    <a:pt x="335" y="2347"/>
                    <a:pt x="649" y="2519"/>
                  </a:cubicBezTo>
                  <a:cubicBezTo>
                    <a:pt x="964" y="2691"/>
                    <a:pt x="999" y="2765"/>
                    <a:pt x="1018" y="2917"/>
                  </a:cubicBezTo>
                  <a:cubicBezTo>
                    <a:pt x="1038" y="3070"/>
                    <a:pt x="1230" y="3242"/>
                    <a:pt x="1446" y="3178"/>
                  </a:cubicBezTo>
                  <a:cubicBezTo>
                    <a:pt x="1663" y="3114"/>
                    <a:pt x="1820" y="2952"/>
                    <a:pt x="1983" y="2986"/>
                  </a:cubicBezTo>
                  <a:cubicBezTo>
                    <a:pt x="2145" y="3021"/>
                    <a:pt x="2665" y="3076"/>
                    <a:pt x="2826" y="2847"/>
                  </a:cubicBezTo>
                  <a:cubicBezTo>
                    <a:pt x="2986" y="2617"/>
                    <a:pt x="3008" y="2280"/>
                    <a:pt x="2899" y="2131"/>
                  </a:cubicBezTo>
                  <a:cubicBezTo>
                    <a:pt x="2789" y="1983"/>
                    <a:pt x="2829" y="1746"/>
                    <a:pt x="2863" y="1619"/>
                  </a:cubicBezTo>
                  <a:cubicBezTo>
                    <a:pt x="2898" y="1491"/>
                    <a:pt x="3006" y="1225"/>
                    <a:pt x="2858" y="891"/>
                  </a:cubicBezTo>
                  <a:cubicBezTo>
                    <a:pt x="2652" y="423"/>
                    <a:pt x="1997" y="0"/>
                    <a:pt x="1082" y="285"/>
                  </a:cubicBezTo>
                  <a:close/>
                </a:path>
              </a:pathLst>
            </a:custGeom>
            <a:blipFill>
              <a:blip r:embed="rId2"/>
              <a:srcRect/>
              <a:stretch>
                <a:fillRect l="-4198" t="-4363" r="-4784" b="-4385"/>
              </a:stretch>
            </a:blip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"/>
            <p:cNvSpPr/>
            <p:nvPr userDrawn="1"/>
          </p:nvSpPr>
          <p:spPr bwMode="auto">
            <a:xfrm>
              <a:off x="5672138" y="5021263"/>
              <a:ext cx="2649538" cy="1830388"/>
            </a:xfrm>
            <a:custGeom>
              <a:avLst/>
              <a:gdLst>
                <a:gd name="T0" fmla="*/ 656 w 1669"/>
                <a:gd name="T1" fmla="*/ 141 h 1155"/>
                <a:gd name="T2" fmla="*/ 142 w 1669"/>
                <a:gd name="T3" fmla="*/ 141 h 1155"/>
                <a:gd name="T4" fmla="*/ 142 w 1669"/>
                <a:gd name="T5" fmla="*/ 141 h 1155"/>
                <a:gd name="T6" fmla="*/ 142 w 1669"/>
                <a:gd name="T7" fmla="*/ 655 h 1155"/>
                <a:gd name="T8" fmla="*/ 642 w 1669"/>
                <a:gd name="T9" fmla="*/ 1155 h 1155"/>
                <a:gd name="T10" fmla="*/ 1669 w 1669"/>
                <a:gd name="T11" fmla="*/ 1155 h 1155"/>
                <a:gd name="T12" fmla="*/ 656 w 1669"/>
                <a:gd name="T13" fmla="*/ 141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9" h="1155">
                  <a:moveTo>
                    <a:pt x="656" y="141"/>
                  </a:moveTo>
                  <a:cubicBezTo>
                    <a:pt x="514" y="0"/>
                    <a:pt x="284" y="0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0" y="283"/>
                    <a:pt x="0" y="513"/>
                    <a:pt x="142" y="655"/>
                  </a:cubicBezTo>
                  <a:cubicBezTo>
                    <a:pt x="642" y="1155"/>
                    <a:pt x="642" y="1155"/>
                    <a:pt x="642" y="1155"/>
                  </a:cubicBezTo>
                  <a:cubicBezTo>
                    <a:pt x="1669" y="1155"/>
                    <a:pt x="1669" y="1155"/>
                    <a:pt x="1669" y="1155"/>
                  </a:cubicBezTo>
                  <a:lnTo>
                    <a:pt x="656" y="141"/>
                  </a:lnTo>
                  <a:close/>
                </a:path>
              </a:pathLst>
            </a:custGeom>
            <a:solidFill>
              <a:srgbClr val="222C77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524341" y="2406425"/>
            <a:ext cx="4604544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524341" y="4712661"/>
            <a:ext cx="460454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524342" y="4416390"/>
            <a:ext cx="460454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D6D2C0-92C8-4EED-8819-009BEEA06105}" type="datetime1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yanzephyr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hlinkClick r:id="" action="ppaction://hlinkshowjump?jump=nextslide"/>
          </p:cNvPr>
          <p:cNvSpPr txBox="1"/>
          <p:nvPr/>
        </p:nvSpPr>
        <p:spPr>
          <a:xfrm>
            <a:off x="8905875" y="4509172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TELL ME MORE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12668" y="1283590"/>
            <a:ext cx="1994516" cy="467557"/>
            <a:chOff x="1112668" y="1283590"/>
            <a:chExt cx="1994516" cy="467557"/>
          </a:xfrm>
        </p:grpSpPr>
        <p:sp>
          <p:nvSpPr>
            <p:cNvPr id="3" name="文本框 2"/>
            <p:cNvSpPr txBox="1"/>
            <p:nvPr/>
          </p:nvSpPr>
          <p:spPr>
            <a:xfrm>
              <a:off x="1580225" y="1289482"/>
              <a:ext cx="1526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</a:t>
              </a:r>
              <a:endParaRPr lang="zh-CN" altLang="en-US" sz="2400" b="1" dirty="0">
                <a:latin typeface="Montserrat" panose="02000505000000020004" pitchFamily="2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889899" y="2281561"/>
            <a:ext cx="441220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小组第二次展示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39053" y="3429000"/>
            <a:ext cx="23259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讲解：</a:t>
            </a: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  <a:sym typeface="+mn-ea"/>
              </a:rPr>
              <a:t>周志勇</a:t>
            </a:r>
            <a:endParaRPr lang="en-US" altLang="zh-CN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演示：</a:t>
            </a: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  <a:sym typeface="+mn-ea"/>
              </a:rPr>
              <a:t>陈玥</a:t>
            </a:r>
            <a:endParaRPr lang="en-US" altLang="zh-CN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评审：</a:t>
            </a: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  <a:sym typeface="+mn-ea"/>
              </a:rPr>
              <a:t>陈崟</a:t>
            </a:r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026363" cy="467557"/>
            <a:chOff x="1112668" y="1283590"/>
            <a:chExt cx="4026363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5880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lang="zh-CN" altLang="en-US" sz="2000" b="1" dirty="0">
                  <a:solidFill>
                    <a:srgbClr val="000000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  <a:cs typeface="+mj-cs"/>
                  <a:sym typeface="+mn-ea"/>
                </a:rPr>
                <a:t>SVG文档设计</a:t>
              </a:r>
              <a:endParaRPr lang="zh-CN" altLang="en-US" sz="2400" b="1" dirty="0">
                <a:latin typeface="Montserrat" panose="02000505000000020004" pitchFamily="2" charset="0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1308735"/>
            <a:ext cx="9210040" cy="9848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" y="2759710"/>
            <a:ext cx="9077960" cy="3014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2090" y="2467610"/>
            <a:ext cx="2576830" cy="254889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V="1">
            <a:off x="802640" y="3598545"/>
            <a:ext cx="1058545" cy="18415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802640" y="1584960"/>
            <a:ext cx="1738630" cy="2286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54209" y="290916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4"/>
          <p:cNvSpPr>
            <a:spLocks noGrp="1"/>
          </p:cNvSpPr>
          <p:nvPr>
            <p:ph type="title"/>
          </p:nvPr>
        </p:nvSpPr>
        <p:spPr>
          <a:xfrm>
            <a:off x="4220845" y="3002915"/>
            <a:ext cx="6506210" cy="852170"/>
          </a:xfrm>
        </p:spPr>
        <p:txBody>
          <a:bodyPr>
            <a:noAutofit/>
          </a:bodyPr>
          <a:lstStyle/>
          <a:p>
            <a:pPr algn="ctr"/>
            <a:r>
              <a:rPr lang="zh-CN" altLang="en-US" sz="4800" dirty="0">
                <a:sym typeface="+mn-ea"/>
              </a:rPr>
              <a:t>数据及海报展示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5" y="553720"/>
            <a:ext cx="5623870" cy="467555"/>
            <a:chOff x="1112668" y="1283590"/>
            <a:chExt cx="4663109" cy="467662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4195553" cy="46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sz="2000" b="1" dirty="0" err="1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数据及海报展示</a:t>
              </a:r>
              <a:r>
                <a:rPr lang="en-US" altLang="zh-CN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·</a:t>
              </a:r>
              <a:r>
                <a:rPr lang="zh-CN" alt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小组信息</a:t>
              </a:r>
              <a:endParaRPr sz="2000" b="1" dirty="0">
                <a:solidFill>
                  <a:srgbClr val="000000"/>
                </a:solidFill>
                <a:latin typeface="Montserrat" panose="02000505000000020004" pitchFamily="2" charset="0"/>
                <a:ea typeface="苹方 中等" panose="020B0400000000000000" pitchFamily="34" charset="-122"/>
                <a:cs typeface="+mj-cs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A2C6543-DEB8-49E9-A91D-6AE97B4BB2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2105" r="7380"/>
          <a:stretch/>
        </p:blipFill>
        <p:spPr>
          <a:xfrm>
            <a:off x="1785852" y="1147864"/>
            <a:ext cx="8618706" cy="55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55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5" y="553720"/>
            <a:ext cx="5312586" cy="467555"/>
            <a:chOff x="1112668" y="1283590"/>
            <a:chExt cx="4405003" cy="467662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937447" cy="46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sz="2000" b="1" dirty="0" err="1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数据及海报展示</a:t>
              </a:r>
              <a:r>
                <a:rPr lang="en-US" altLang="zh-CN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·</a:t>
              </a:r>
              <a:r>
                <a:rPr lang="zh-CN" alt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电影海报</a:t>
              </a:r>
              <a:endParaRPr sz="2000" b="1" dirty="0">
                <a:solidFill>
                  <a:srgbClr val="000000"/>
                </a:solidFill>
                <a:latin typeface="Montserrat" panose="02000505000000020004" pitchFamily="2" charset="0"/>
                <a:ea typeface="苹方 中等" panose="020B0400000000000000" pitchFamily="34" charset="-122"/>
                <a:cs typeface="+mj-cs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5" y="1128395"/>
            <a:ext cx="11742420" cy="57296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" y="1321435"/>
            <a:ext cx="11508740" cy="51257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9925" y="553720"/>
            <a:ext cx="4866640" cy="467450"/>
            <a:chOff x="1112668" y="1283590"/>
            <a:chExt cx="4035241" cy="467557"/>
          </a:xfrm>
        </p:grpSpPr>
        <p:sp>
          <p:nvSpPr>
            <p:cNvPr id="7" name="文本框 6"/>
            <p:cNvSpPr txBox="1"/>
            <p:nvPr/>
          </p:nvSpPr>
          <p:spPr>
            <a:xfrm>
              <a:off x="1580224" y="1289482"/>
              <a:ext cx="3567685" cy="46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sz="2000" b="1" dirty="0" err="1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数据及海报展示</a:t>
              </a:r>
              <a:endParaRPr sz="2000" b="1" dirty="0">
                <a:solidFill>
                  <a:srgbClr val="000000"/>
                </a:solidFill>
                <a:latin typeface="Montserrat" panose="02000505000000020004" pitchFamily="2" charset="0"/>
                <a:ea typeface="苹方 中等" panose="020B0400000000000000" pitchFamily="34" charset="-122"/>
                <a:cs typeface="+mj-cs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0177612" y="5452293"/>
            <a:ext cx="110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陈 玥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69925" y="553720"/>
            <a:ext cx="4866640" cy="467450"/>
            <a:chOff x="1112668" y="1283590"/>
            <a:chExt cx="4035241" cy="467557"/>
          </a:xfrm>
        </p:grpSpPr>
        <p:sp>
          <p:nvSpPr>
            <p:cNvPr id="7" name="文本框 6"/>
            <p:cNvSpPr txBox="1"/>
            <p:nvPr/>
          </p:nvSpPr>
          <p:spPr>
            <a:xfrm>
              <a:off x="1580224" y="1289482"/>
              <a:ext cx="3567685" cy="46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sz="2000" b="1" dirty="0" err="1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数据及海报展示</a:t>
              </a:r>
              <a:endParaRPr sz="2000" b="1" dirty="0">
                <a:solidFill>
                  <a:srgbClr val="000000"/>
                </a:solidFill>
                <a:latin typeface="Montserrat" panose="02000505000000020004" pitchFamily="2" charset="0"/>
                <a:ea typeface="苹方 中等" panose="020B0400000000000000" pitchFamily="34" charset="-122"/>
                <a:cs typeface="+mj-cs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" y="1246505"/>
            <a:ext cx="11430000" cy="52006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142928" y="5443505"/>
            <a:ext cx="110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周志勇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1925A2-9E56-4215-84A8-219E6163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204103"/>
            <a:ext cx="10850564" cy="530660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9925" y="553720"/>
            <a:ext cx="4866640" cy="467450"/>
            <a:chOff x="1112668" y="1283590"/>
            <a:chExt cx="4035241" cy="467557"/>
          </a:xfrm>
        </p:grpSpPr>
        <p:sp>
          <p:nvSpPr>
            <p:cNvPr id="7" name="文本框 6"/>
            <p:cNvSpPr txBox="1"/>
            <p:nvPr/>
          </p:nvSpPr>
          <p:spPr>
            <a:xfrm>
              <a:off x="1580224" y="1289482"/>
              <a:ext cx="3567685" cy="46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sz="2000" b="1" dirty="0" err="1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数据及海报展示</a:t>
              </a:r>
              <a:endParaRPr sz="2000" b="1" dirty="0">
                <a:solidFill>
                  <a:srgbClr val="000000"/>
                </a:solidFill>
                <a:latin typeface="Montserrat" panose="02000505000000020004" pitchFamily="2" charset="0"/>
                <a:ea typeface="苹方 中等" panose="020B0400000000000000" pitchFamily="34" charset="-122"/>
                <a:cs typeface="+mj-cs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9434241" y="5168232"/>
            <a:ext cx="110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陈 崟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4"/>
          <p:cNvSpPr>
            <a:spLocks noGrp="1"/>
          </p:cNvSpPr>
          <p:nvPr>
            <p:ph type="title"/>
          </p:nvPr>
        </p:nvSpPr>
        <p:spPr>
          <a:xfrm>
            <a:off x="4476947" y="2947154"/>
            <a:ext cx="4573103" cy="813931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dirty="0">
                <a:sym typeface="+mn-ea"/>
              </a:rPr>
              <a:t>XSL</a:t>
            </a:r>
            <a:r>
              <a:rPr lang="zh-CN" altLang="en-US" sz="4800" dirty="0">
                <a:sym typeface="+mn-ea"/>
              </a:rPr>
              <a:t>文档设计</a:t>
            </a:r>
            <a:endParaRPr lang="zh-CN" altLang="en-US" sz="4800" dirty="0"/>
          </a:p>
        </p:txBody>
      </p:sp>
      <p:sp>
        <p:nvSpPr>
          <p:cNvPr id="4" name="文本框 3"/>
          <p:cNvSpPr txBox="1"/>
          <p:nvPr/>
        </p:nvSpPr>
        <p:spPr>
          <a:xfrm>
            <a:off x="2954209" y="290916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69925" y="553720"/>
            <a:ext cx="4866640" cy="467450"/>
            <a:chOff x="1112668" y="1283590"/>
            <a:chExt cx="4035241" cy="467557"/>
          </a:xfrm>
        </p:grpSpPr>
        <p:sp>
          <p:nvSpPr>
            <p:cNvPr id="7" name="文本框 6"/>
            <p:cNvSpPr txBox="1"/>
            <p:nvPr/>
          </p:nvSpPr>
          <p:spPr>
            <a:xfrm>
              <a:off x="1580224" y="1289482"/>
              <a:ext cx="3567685" cy="46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XSL</a:t>
              </a:r>
              <a:r>
                <a:rPr lang="zh-CN" alt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文档设计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111C6EE-76C9-44D5-8E30-34E56A29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147233"/>
            <a:ext cx="10623201" cy="426757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8242C1D-8979-42A0-B84E-D578FDB837B2}"/>
              </a:ext>
            </a:extLst>
          </p:cNvPr>
          <p:cNvCxnSpPr/>
          <p:nvPr/>
        </p:nvCxnSpPr>
        <p:spPr>
          <a:xfrm>
            <a:off x="2274147" y="3970655"/>
            <a:ext cx="1039495" cy="9525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416C8B-F1A2-407F-88DB-1EE0423E159A}"/>
              </a:ext>
            </a:extLst>
          </p:cNvPr>
          <p:cNvCxnSpPr/>
          <p:nvPr/>
        </p:nvCxnSpPr>
        <p:spPr>
          <a:xfrm>
            <a:off x="3019213" y="4658650"/>
            <a:ext cx="1039495" cy="9525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3F64FB0-5F3F-45FB-84AB-4836768FE7DB}"/>
              </a:ext>
            </a:extLst>
          </p:cNvPr>
          <p:cNvCxnSpPr>
            <a:cxnSpLocks/>
          </p:cNvCxnSpPr>
          <p:nvPr/>
        </p:nvCxnSpPr>
        <p:spPr>
          <a:xfrm>
            <a:off x="2274146" y="4190789"/>
            <a:ext cx="807721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501CAFC-C1C0-4433-A6C9-F5EFA62FDE94}"/>
              </a:ext>
            </a:extLst>
          </p:cNvPr>
          <p:cNvCxnSpPr>
            <a:cxnSpLocks/>
          </p:cNvCxnSpPr>
          <p:nvPr/>
        </p:nvCxnSpPr>
        <p:spPr>
          <a:xfrm>
            <a:off x="2259752" y="4410923"/>
            <a:ext cx="534142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 dirty="0"/>
          </a:p>
        </p:txBody>
      </p:sp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69925" y="553720"/>
            <a:ext cx="4866640" cy="467450"/>
            <a:chOff x="1112668" y="1283590"/>
            <a:chExt cx="4035241" cy="467557"/>
          </a:xfrm>
        </p:grpSpPr>
        <p:sp>
          <p:nvSpPr>
            <p:cNvPr id="7" name="文本框 6"/>
            <p:cNvSpPr txBox="1"/>
            <p:nvPr/>
          </p:nvSpPr>
          <p:spPr>
            <a:xfrm>
              <a:off x="1580224" y="1289482"/>
              <a:ext cx="3567685" cy="46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XSL</a:t>
              </a:r>
              <a:r>
                <a:rPr lang="zh-CN" altLang="en-US" sz="2000" b="1" dirty="0">
                  <a:solidFill>
                    <a:srgbClr val="000000"/>
                  </a:solidFill>
                  <a:latin typeface="Montserrat" panose="02000505000000020004" pitchFamily="2" charset="0"/>
                  <a:ea typeface="苹方 中等" panose="020B0400000000000000" pitchFamily="34" charset="-122"/>
                  <a:cs typeface="+mj-cs"/>
                </a:rPr>
                <a:t>文档设计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178560"/>
            <a:ext cx="7724775" cy="568642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3009900" y="1626870"/>
            <a:ext cx="5702935" cy="33655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527935" y="1424305"/>
            <a:ext cx="1346200" cy="1905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4271010" y="3829050"/>
            <a:ext cx="652145" cy="9525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e99c3c6-276f-476b-bce0-0a4fb3ef299d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0" y="2006400"/>
            <a:ext cx="12191999" cy="2529441"/>
            <a:chOff x="0" y="2006400"/>
            <a:chExt cx="12191999" cy="2529441"/>
          </a:xfrm>
        </p:grpSpPr>
        <p:sp>
          <p:nvSpPr>
            <p:cNvPr id="12" name="ïṣļíḍè"/>
            <p:cNvSpPr/>
            <p:nvPr/>
          </p:nvSpPr>
          <p:spPr>
            <a:xfrm>
              <a:off x="7457759" y="2487116"/>
              <a:ext cx="4734240" cy="1885442"/>
            </a:xfrm>
            <a:custGeom>
              <a:avLst/>
              <a:gdLst>
                <a:gd name="connsiteX0" fmla="*/ 4061955 w 4734240"/>
                <a:gd name="connsiteY0" fmla="*/ 0 h 1885442"/>
                <a:gd name="connsiteX1" fmla="*/ 4734240 w 4734240"/>
                <a:gd name="connsiteY1" fmla="*/ 0 h 1885442"/>
                <a:gd name="connsiteX2" fmla="*/ 4734240 w 4734240"/>
                <a:gd name="connsiteY2" fmla="*/ 1875162 h 1885442"/>
                <a:gd name="connsiteX3" fmla="*/ 4061955 w 4734240"/>
                <a:gd name="connsiteY3" fmla="*/ 1875162 h 1885442"/>
                <a:gd name="connsiteX4" fmla="*/ 4061955 w 4734240"/>
                <a:gd name="connsiteY4" fmla="*/ 1885442 h 1885442"/>
                <a:gd name="connsiteX5" fmla="*/ 0 w 4734240"/>
                <a:gd name="connsiteY5" fmla="*/ 1885442 h 1885442"/>
                <a:gd name="connsiteX6" fmla="*/ 999671 w 4734240"/>
                <a:gd name="connsiteY6" fmla="*/ 14124 h 188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4240" h="1885442">
                  <a:moveTo>
                    <a:pt x="4061955" y="0"/>
                  </a:moveTo>
                  <a:lnTo>
                    <a:pt x="4734240" y="0"/>
                  </a:lnTo>
                  <a:lnTo>
                    <a:pt x="4734240" y="1875162"/>
                  </a:lnTo>
                  <a:lnTo>
                    <a:pt x="4061955" y="1875162"/>
                  </a:lnTo>
                  <a:lnTo>
                    <a:pt x="4061955" y="1885442"/>
                  </a:lnTo>
                  <a:lnTo>
                    <a:pt x="0" y="1885442"/>
                  </a:lnTo>
                  <a:lnTo>
                    <a:pt x="999671" y="14124"/>
                  </a:lnTo>
                  <a:close/>
                </a:path>
              </a:pathLst>
            </a:custGeom>
            <a:solidFill>
              <a:srgbClr val="E4E6EA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0000" tIns="46800" rIns="90000" bIns="4680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ïṥḷïḋé"/>
            <p:cNvSpPr/>
            <p:nvPr/>
          </p:nvSpPr>
          <p:spPr>
            <a:xfrm>
              <a:off x="9273083" y="2463756"/>
              <a:ext cx="1063624" cy="2072085"/>
            </a:xfrm>
            <a:prstGeom prst="parallelogram">
              <a:avLst>
                <a:gd name="adj" fmla="val 70210"/>
              </a:avLst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íš1îdè"/>
            <p:cNvSpPr/>
            <p:nvPr/>
          </p:nvSpPr>
          <p:spPr>
            <a:xfrm flipH="1" flipV="1">
              <a:off x="0" y="2487117"/>
              <a:ext cx="1832955" cy="1875161"/>
            </a:xfrm>
            <a:custGeom>
              <a:avLst/>
              <a:gdLst>
                <a:gd name="connsiteX0" fmla="*/ 1832955 w 1832955"/>
                <a:gd name="connsiteY0" fmla="*/ 1875161 h 1875161"/>
                <a:gd name="connsiteX1" fmla="*/ 0 w 1832955"/>
                <a:gd name="connsiteY1" fmla="*/ 1875161 h 1875161"/>
                <a:gd name="connsiteX2" fmla="*/ 999671 w 1832955"/>
                <a:gd name="connsiteY2" fmla="*/ 3843 h 1875161"/>
                <a:gd name="connsiteX3" fmla="*/ 1832955 w 1832955"/>
                <a:gd name="connsiteY3" fmla="*/ 0 h 187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2955" h="1875161">
                  <a:moveTo>
                    <a:pt x="1832955" y="1875161"/>
                  </a:moveTo>
                  <a:lnTo>
                    <a:pt x="0" y="1875161"/>
                  </a:lnTo>
                  <a:lnTo>
                    <a:pt x="999671" y="3843"/>
                  </a:lnTo>
                  <a:lnTo>
                    <a:pt x="18329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0000" tIns="46800" rIns="90000" bIns="4680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ïSľiḑè"/>
            <p:cNvSpPr/>
            <p:nvPr/>
          </p:nvSpPr>
          <p:spPr>
            <a:xfrm>
              <a:off x="10044183" y="2463756"/>
              <a:ext cx="1063624" cy="2072085"/>
            </a:xfrm>
            <a:prstGeom prst="parallelogram">
              <a:avLst>
                <a:gd name="adj" fmla="val 70210"/>
              </a:avLst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iṣļïḋè"/>
            <p:cNvSpPr/>
            <p:nvPr/>
          </p:nvSpPr>
          <p:spPr>
            <a:xfrm>
              <a:off x="10815283" y="2463756"/>
              <a:ext cx="1063624" cy="2072085"/>
            </a:xfrm>
            <a:prstGeom prst="parallelogram">
              <a:avLst>
                <a:gd name="adj" fmla="val 70210"/>
              </a:avLst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ïṣļïďe"/>
            <p:cNvSpPr/>
            <p:nvPr/>
          </p:nvSpPr>
          <p:spPr>
            <a:xfrm>
              <a:off x="662612" y="2006400"/>
              <a:ext cx="2036135" cy="621816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2"/>
                  </a:solidFill>
                </a:rPr>
                <a:t>Content</a:t>
              </a:r>
            </a:p>
          </p:txBody>
        </p:sp>
        <p:sp>
          <p:nvSpPr>
            <p:cNvPr id="18" name="îśḻídé"/>
            <p:cNvSpPr txBox="1"/>
            <p:nvPr/>
          </p:nvSpPr>
          <p:spPr bwMode="auto">
            <a:xfrm>
              <a:off x="3112580" y="2461213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600" b="1" dirty="0"/>
                <a:t>SVG</a:t>
              </a:r>
              <a:r>
                <a:rPr lang="zh-CN" altLang="en-US" sz="1600" b="1" dirty="0"/>
                <a:t>图签展示</a:t>
              </a:r>
            </a:p>
          </p:txBody>
        </p:sp>
        <p:sp>
          <p:nvSpPr>
            <p:cNvPr id="19" name="íşļidé"/>
            <p:cNvSpPr/>
            <p:nvPr/>
          </p:nvSpPr>
          <p:spPr bwMode="auto">
            <a:xfrm>
              <a:off x="2560437" y="2480650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01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íṧľïḍe"/>
            <p:cNvSpPr txBox="1"/>
            <p:nvPr/>
          </p:nvSpPr>
          <p:spPr bwMode="auto">
            <a:xfrm>
              <a:off x="2831922" y="2960701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600" b="1" dirty="0"/>
                <a:t>SVG</a:t>
              </a:r>
              <a:r>
                <a:rPr lang="zh-CN" altLang="en-US" sz="1600" b="1" dirty="0"/>
                <a:t>文档设计</a:t>
              </a:r>
            </a:p>
          </p:txBody>
        </p:sp>
        <p:sp>
          <p:nvSpPr>
            <p:cNvPr id="21" name="îṣḻidê"/>
            <p:cNvSpPr/>
            <p:nvPr/>
          </p:nvSpPr>
          <p:spPr bwMode="auto">
            <a:xfrm>
              <a:off x="2279779" y="2980138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02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îSlídé"/>
            <p:cNvSpPr txBox="1"/>
            <p:nvPr/>
          </p:nvSpPr>
          <p:spPr bwMode="auto">
            <a:xfrm>
              <a:off x="2569372" y="3460189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600" b="1" dirty="0"/>
                <a:t>数据以及海报展示</a:t>
              </a:r>
            </a:p>
          </p:txBody>
        </p:sp>
        <p:sp>
          <p:nvSpPr>
            <p:cNvPr id="23" name="iṣḻïdê"/>
            <p:cNvSpPr/>
            <p:nvPr/>
          </p:nvSpPr>
          <p:spPr bwMode="auto">
            <a:xfrm>
              <a:off x="2017229" y="3479626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03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ṩḻîďé"/>
            <p:cNvSpPr txBox="1"/>
            <p:nvPr/>
          </p:nvSpPr>
          <p:spPr bwMode="auto">
            <a:xfrm>
              <a:off x="2306821" y="3959678"/>
              <a:ext cx="280297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600" b="1" dirty="0"/>
                <a:t>XSL</a:t>
              </a:r>
              <a:r>
                <a:rPr lang="zh-CN" altLang="en-US" sz="1600" b="1" dirty="0"/>
                <a:t>文档设计</a:t>
              </a:r>
            </a:p>
          </p:txBody>
        </p:sp>
        <p:sp>
          <p:nvSpPr>
            <p:cNvPr id="25" name="ïSļiḍé"/>
            <p:cNvSpPr/>
            <p:nvPr/>
          </p:nvSpPr>
          <p:spPr bwMode="auto">
            <a:xfrm>
              <a:off x="1754678" y="3979115"/>
              <a:ext cx="371558" cy="371558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04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3036000" y="2937467"/>
              <a:ext cx="495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2804761" y="3437321"/>
              <a:ext cx="495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507759" y="3962423"/>
              <a:ext cx="495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hlinkClick r:id="" action="ppaction://hlinkshowjump?jump=nextslide"/>
          </p:cNvPr>
          <p:cNvSpPr txBox="1"/>
          <p:nvPr/>
        </p:nvSpPr>
        <p:spPr>
          <a:xfrm>
            <a:off x="8905875" y="4509172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TELL ME MORE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12668" y="1283590"/>
            <a:ext cx="1994516" cy="467557"/>
            <a:chOff x="1112668" y="1283590"/>
            <a:chExt cx="1994516" cy="467557"/>
          </a:xfrm>
        </p:grpSpPr>
        <p:sp>
          <p:nvSpPr>
            <p:cNvPr id="3" name="文本框 2"/>
            <p:cNvSpPr txBox="1"/>
            <p:nvPr/>
          </p:nvSpPr>
          <p:spPr>
            <a:xfrm>
              <a:off x="1580225" y="1289482"/>
              <a:ext cx="1526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</a:t>
              </a:r>
              <a:endParaRPr lang="zh-CN" altLang="en-US" sz="2400" b="1" dirty="0">
                <a:latin typeface="Montserrat" panose="02000505000000020004" pitchFamily="2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889899" y="2281561"/>
            <a:ext cx="4412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Thank you!</a:t>
            </a:r>
            <a:endParaRPr lang="zh-CN" altLang="en-US" sz="4400" b="1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39053" y="3429000"/>
            <a:ext cx="23259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讲解：</a:t>
            </a: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  <a:sym typeface="+mn-ea"/>
              </a:rPr>
              <a:t>周志勇</a:t>
            </a:r>
            <a:endParaRPr lang="en-US" altLang="zh-CN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演示：</a:t>
            </a: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  <a:sym typeface="+mn-ea"/>
              </a:rPr>
              <a:t>陈玥</a:t>
            </a:r>
            <a:endParaRPr lang="en-US" altLang="zh-CN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评审：</a:t>
            </a: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  <a:sym typeface="+mn-ea"/>
              </a:rPr>
              <a:t>陈崟</a:t>
            </a:r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95215" y="2908935"/>
            <a:ext cx="4191635" cy="944880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dirty="0">
                <a:sym typeface="+mn-ea"/>
              </a:rPr>
              <a:t>SVG</a:t>
            </a:r>
            <a:r>
              <a:rPr lang="zh-CN" altLang="en-US" sz="4800" dirty="0">
                <a:sym typeface="+mn-ea"/>
              </a:rPr>
              <a:t>图签展示</a:t>
            </a:r>
            <a:endParaRPr lang="zh-CN" altLang="en-US" sz="4800" dirty="0"/>
          </a:p>
        </p:txBody>
      </p:sp>
      <p:sp>
        <p:nvSpPr>
          <p:cNvPr id="9" name="文本框 8"/>
          <p:cNvSpPr txBox="1"/>
          <p:nvPr/>
        </p:nvSpPr>
        <p:spPr>
          <a:xfrm>
            <a:off x="3660936" y="290916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70051" y="5610687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Montserrat" panose="02000505000000020004" pitchFamily="2" charset="0"/>
                <a:hlinkClick r:id="rId3"/>
              </a:rPr>
              <a:t>https://ryanzephyr.github.io</a:t>
            </a:r>
            <a:endParaRPr lang="en-US" altLang="zh-CN" dirty="0">
              <a:latin typeface="Montserrat" panose="02000505000000020004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5" name="ïṣļíḍé"/>
          <p:cNvSpPr/>
          <p:nvPr/>
        </p:nvSpPr>
        <p:spPr>
          <a:xfrm>
            <a:off x="0" y="4932518"/>
            <a:ext cx="12192000" cy="192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65" extrusionOk="0">
                <a:moveTo>
                  <a:pt x="21600" y="19633"/>
                </a:moveTo>
                <a:lnTo>
                  <a:pt x="21600" y="4678"/>
                </a:lnTo>
                <a:cubicBezTo>
                  <a:pt x="21519" y="5200"/>
                  <a:pt x="21450" y="5778"/>
                  <a:pt x="21394" y="6397"/>
                </a:cubicBezTo>
                <a:cubicBezTo>
                  <a:pt x="21326" y="7134"/>
                  <a:pt x="21278" y="7922"/>
                  <a:pt x="21250" y="8739"/>
                </a:cubicBezTo>
                <a:cubicBezTo>
                  <a:pt x="20732" y="6146"/>
                  <a:pt x="20024" y="5226"/>
                  <a:pt x="19365" y="6289"/>
                </a:cubicBezTo>
                <a:cubicBezTo>
                  <a:pt x="18691" y="7375"/>
                  <a:pt x="18159" y="10379"/>
                  <a:pt x="17955" y="14256"/>
                </a:cubicBezTo>
                <a:cubicBezTo>
                  <a:pt x="17634" y="12696"/>
                  <a:pt x="17199" y="12181"/>
                  <a:pt x="16798" y="12887"/>
                </a:cubicBezTo>
                <a:cubicBezTo>
                  <a:pt x="16407" y="13575"/>
                  <a:pt x="16100" y="15338"/>
                  <a:pt x="15978" y="17597"/>
                </a:cubicBezTo>
                <a:cubicBezTo>
                  <a:pt x="15803" y="16521"/>
                  <a:pt x="15571" y="15813"/>
                  <a:pt x="15318" y="15584"/>
                </a:cubicBezTo>
                <a:cubicBezTo>
                  <a:pt x="15024" y="15317"/>
                  <a:pt x="14722" y="15720"/>
                  <a:pt x="14477" y="16708"/>
                </a:cubicBezTo>
                <a:cubicBezTo>
                  <a:pt x="14291" y="14758"/>
                  <a:pt x="14004" y="13198"/>
                  <a:pt x="13655" y="12253"/>
                </a:cubicBezTo>
                <a:cubicBezTo>
                  <a:pt x="13039" y="10580"/>
                  <a:pt x="12315" y="10968"/>
                  <a:pt x="11762" y="13266"/>
                </a:cubicBezTo>
                <a:cubicBezTo>
                  <a:pt x="11578" y="11890"/>
                  <a:pt x="11312" y="10963"/>
                  <a:pt x="11015" y="10670"/>
                </a:cubicBezTo>
                <a:cubicBezTo>
                  <a:pt x="10742" y="10401"/>
                  <a:pt x="10462" y="10688"/>
                  <a:pt x="10221" y="11483"/>
                </a:cubicBezTo>
                <a:cubicBezTo>
                  <a:pt x="10170" y="7291"/>
                  <a:pt x="9751" y="3546"/>
                  <a:pt x="9112" y="1556"/>
                </a:cubicBezTo>
                <a:cubicBezTo>
                  <a:pt x="8023" y="-1835"/>
                  <a:pt x="6666" y="498"/>
                  <a:pt x="6072" y="6781"/>
                </a:cubicBezTo>
                <a:cubicBezTo>
                  <a:pt x="5812" y="5146"/>
                  <a:pt x="5436" y="4296"/>
                  <a:pt x="5053" y="4477"/>
                </a:cubicBezTo>
                <a:cubicBezTo>
                  <a:pt x="4640" y="4672"/>
                  <a:pt x="4271" y="6034"/>
                  <a:pt x="4065" y="8117"/>
                </a:cubicBezTo>
                <a:cubicBezTo>
                  <a:pt x="3794" y="6709"/>
                  <a:pt x="3446" y="5902"/>
                  <a:pt x="3082" y="5841"/>
                </a:cubicBezTo>
                <a:cubicBezTo>
                  <a:pt x="2707" y="5778"/>
                  <a:pt x="2342" y="6506"/>
                  <a:pt x="2053" y="7890"/>
                </a:cubicBezTo>
                <a:cubicBezTo>
                  <a:pt x="1856" y="5787"/>
                  <a:pt x="1565" y="4032"/>
                  <a:pt x="1210" y="2809"/>
                </a:cubicBezTo>
                <a:cubicBezTo>
                  <a:pt x="848" y="1560"/>
                  <a:pt x="433" y="914"/>
                  <a:pt x="11" y="942"/>
                </a:cubicBezTo>
                <a:lnTo>
                  <a:pt x="0" y="19765"/>
                </a:lnTo>
                <a:lnTo>
                  <a:pt x="21600" y="19633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200" cap="none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437097" cy="467557"/>
            <a:chOff x="1112668" y="1283590"/>
            <a:chExt cx="4437097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5" y="1289482"/>
              <a:ext cx="396954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sz="2000" b="1" dirty="0">
                  <a:solidFill>
                    <a:srgbClr val="000000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  <a:cs typeface="+mj-cs"/>
                </a:rPr>
                <a:t>小组SVG图签展示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60" y="1589405"/>
            <a:ext cx="9096375" cy="4171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5" name="ïṣļíḍé"/>
          <p:cNvSpPr/>
          <p:nvPr/>
        </p:nvSpPr>
        <p:spPr>
          <a:xfrm>
            <a:off x="0" y="4932518"/>
            <a:ext cx="12192000" cy="192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65" extrusionOk="0">
                <a:moveTo>
                  <a:pt x="21600" y="19633"/>
                </a:moveTo>
                <a:lnTo>
                  <a:pt x="21600" y="4678"/>
                </a:lnTo>
                <a:cubicBezTo>
                  <a:pt x="21519" y="5200"/>
                  <a:pt x="21450" y="5778"/>
                  <a:pt x="21394" y="6397"/>
                </a:cubicBezTo>
                <a:cubicBezTo>
                  <a:pt x="21326" y="7134"/>
                  <a:pt x="21278" y="7922"/>
                  <a:pt x="21250" y="8739"/>
                </a:cubicBezTo>
                <a:cubicBezTo>
                  <a:pt x="20732" y="6146"/>
                  <a:pt x="20024" y="5226"/>
                  <a:pt x="19365" y="6289"/>
                </a:cubicBezTo>
                <a:cubicBezTo>
                  <a:pt x="18691" y="7375"/>
                  <a:pt x="18159" y="10379"/>
                  <a:pt x="17955" y="14256"/>
                </a:cubicBezTo>
                <a:cubicBezTo>
                  <a:pt x="17634" y="12696"/>
                  <a:pt x="17199" y="12181"/>
                  <a:pt x="16798" y="12887"/>
                </a:cubicBezTo>
                <a:cubicBezTo>
                  <a:pt x="16407" y="13575"/>
                  <a:pt x="16100" y="15338"/>
                  <a:pt x="15978" y="17597"/>
                </a:cubicBezTo>
                <a:cubicBezTo>
                  <a:pt x="15803" y="16521"/>
                  <a:pt x="15571" y="15813"/>
                  <a:pt x="15318" y="15584"/>
                </a:cubicBezTo>
                <a:cubicBezTo>
                  <a:pt x="15024" y="15317"/>
                  <a:pt x="14722" y="15720"/>
                  <a:pt x="14477" y="16708"/>
                </a:cubicBezTo>
                <a:cubicBezTo>
                  <a:pt x="14291" y="14758"/>
                  <a:pt x="14004" y="13198"/>
                  <a:pt x="13655" y="12253"/>
                </a:cubicBezTo>
                <a:cubicBezTo>
                  <a:pt x="13039" y="10580"/>
                  <a:pt x="12315" y="10968"/>
                  <a:pt x="11762" y="13266"/>
                </a:cubicBezTo>
                <a:cubicBezTo>
                  <a:pt x="11578" y="11890"/>
                  <a:pt x="11312" y="10963"/>
                  <a:pt x="11015" y="10670"/>
                </a:cubicBezTo>
                <a:cubicBezTo>
                  <a:pt x="10742" y="10401"/>
                  <a:pt x="10462" y="10688"/>
                  <a:pt x="10221" y="11483"/>
                </a:cubicBezTo>
                <a:cubicBezTo>
                  <a:pt x="10170" y="7291"/>
                  <a:pt x="9751" y="3546"/>
                  <a:pt x="9112" y="1556"/>
                </a:cubicBezTo>
                <a:cubicBezTo>
                  <a:pt x="8023" y="-1835"/>
                  <a:pt x="6666" y="498"/>
                  <a:pt x="6072" y="6781"/>
                </a:cubicBezTo>
                <a:cubicBezTo>
                  <a:pt x="5812" y="5146"/>
                  <a:pt x="5436" y="4296"/>
                  <a:pt x="5053" y="4477"/>
                </a:cubicBezTo>
                <a:cubicBezTo>
                  <a:pt x="4640" y="4672"/>
                  <a:pt x="4271" y="6034"/>
                  <a:pt x="4065" y="8117"/>
                </a:cubicBezTo>
                <a:cubicBezTo>
                  <a:pt x="3794" y="6709"/>
                  <a:pt x="3446" y="5902"/>
                  <a:pt x="3082" y="5841"/>
                </a:cubicBezTo>
                <a:cubicBezTo>
                  <a:pt x="2707" y="5778"/>
                  <a:pt x="2342" y="6506"/>
                  <a:pt x="2053" y="7890"/>
                </a:cubicBezTo>
                <a:cubicBezTo>
                  <a:pt x="1856" y="5787"/>
                  <a:pt x="1565" y="4032"/>
                  <a:pt x="1210" y="2809"/>
                </a:cubicBezTo>
                <a:cubicBezTo>
                  <a:pt x="848" y="1560"/>
                  <a:pt x="433" y="914"/>
                  <a:pt x="11" y="942"/>
                </a:cubicBezTo>
                <a:lnTo>
                  <a:pt x="0" y="19765"/>
                </a:lnTo>
                <a:lnTo>
                  <a:pt x="21600" y="19633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200" cap="none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417641" cy="467557"/>
            <a:chOff x="1112668" y="1283590"/>
            <a:chExt cx="4417641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3767"/>
              <a:ext cx="39500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sz="2000" b="1" dirty="0">
                  <a:solidFill>
                    <a:srgbClr val="000000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  <a:cs typeface="+mj-cs"/>
                </a:rPr>
                <a:t>个人SVG图签展示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882140"/>
            <a:ext cx="2576830" cy="2548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740" y="1816735"/>
            <a:ext cx="3075305" cy="2679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55" y="2126615"/>
            <a:ext cx="3503295" cy="17087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56603" y="4658503"/>
            <a:ext cx="110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陈 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60903" y="4658645"/>
            <a:ext cx="110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周志勇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47007" y="4658543"/>
            <a:ext cx="110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陈 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54209" y="290916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4"/>
          <p:cNvSpPr>
            <a:spLocks noGrp="1"/>
          </p:cNvSpPr>
          <p:nvPr>
            <p:ph type="title"/>
          </p:nvPr>
        </p:nvSpPr>
        <p:spPr>
          <a:xfrm>
            <a:off x="4529018" y="2946519"/>
            <a:ext cx="4493204" cy="813931"/>
          </a:xfrm>
        </p:spPr>
        <p:txBody>
          <a:bodyPr>
            <a:noAutofit/>
          </a:bodyPr>
          <a:lstStyle/>
          <a:p>
            <a:pPr algn="ctr"/>
            <a:r>
              <a:rPr lang="zh-CN" altLang="en-US" sz="4800" dirty="0"/>
              <a:t>SVG文档设计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026363" cy="467557"/>
            <a:chOff x="1112668" y="1283590"/>
            <a:chExt cx="4026363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5880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lang="zh-CN" altLang="en-US" sz="2000" b="1" dirty="0">
                  <a:solidFill>
                    <a:srgbClr val="000000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  <a:cs typeface="+mj-cs"/>
                  <a:sym typeface="+mn-ea"/>
                </a:rPr>
                <a:t>SVG文档设计</a:t>
              </a:r>
              <a:endParaRPr lang="zh-CN" altLang="en-US" sz="2400" b="1" dirty="0">
                <a:latin typeface="Montserrat" panose="02000505000000020004" pitchFamily="2" charset="0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" y="3063240"/>
            <a:ext cx="12011025" cy="3219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790" y="1123315"/>
            <a:ext cx="4230370" cy="193992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35585" y="3324225"/>
            <a:ext cx="63309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35585" y="4396740"/>
            <a:ext cx="368300" cy="508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035241" cy="467557"/>
            <a:chOff x="1112668" y="1283590"/>
            <a:chExt cx="4035241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676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lang="zh-CN" altLang="en-US" sz="2000" b="1" dirty="0">
                  <a:solidFill>
                    <a:srgbClr val="000000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  <a:cs typeface="+mj-cs"/>
                </a:rPr>
                <a:t>SVG文档设计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" y="1309370"/>
            <a:ext cx="12058650" cy="24688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5" y="4834890"/>
            <a:ext cx="7608570" cy="61785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1322070" y="2785745"/>
            <a:ext cx="1516380" cy="2296160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2541270" y="2814320"/>
            <a:ext cx="718820" cy="2267585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3448685" y="2785745"/>
            <a:ext cx="945515" cy="2277110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3609340" y="2794635"/>
            <a:ext cx="2381885" cy="2268220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4185920" y="2747645"/>
            <a:ext cx="2722245" cy="2362835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622935" y="2341245"/>
            <a:ext cx="576580" cy="9525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622935" y="2600325"/>
            <a:ext cx="576580" cy="9525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22935" y="3601720"/>
            <a:ext cx="576580" cy="9525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615315" y="3313430"/>
            <a:ext cx="576580" cy="9525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790" y="3601720"/>
            <a:ext cx="3075305" cy="2679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                      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0B7B-0808-4E16-85C6-A46ED75B148B}" type="datetime1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9924" y="553716"/>
            <a:ext cx="4026363" cy="467557"/>
            <a:chOff x="1112668" y="1283590"/>
            <a:chExt cx="4026363" cy="467557"/>
          </a:xfrm>
        </p:grpSpPr>
        <p:sp>
          <p:nvSpPr>
            <p:cNvPr id="108" name="文本框 107"/>
            <p:cNvSpPr txBox="1"/>
            <p:nvPr/>
          </p:nvSpPr>
          <p:spPr>
            <a:xfrm>
              <a:off x="1580224" y="1289482"/>
              <a:ext cx="355880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Montserrat" panose="02000505000000020004" pitchFamily="2" charset="0"/>
                </a:rPr>
                <a:t>XML spy    </a:t>
              </a:r>
              <a:r>
                <a:rPr lang="zh-CN" altLang="en-US" sz="2000" b="1" dirty="0">
                  <a:solidFill>
                    <a:srgbClr val="000000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  <a:cs typeface="+mj-cs"/>
                  <a:sym typeface="+mn-ea"/>
                </a:rPr>
                <a:t>SVG文档设计</a:t>
              </a:r>
              <a:endParaRPr lang="zh-CN" altLang="en-US" sz="2400" b="1" dirty="0">
                <a:latin typeface="Montserrat" panose="02000505000000020004" pitchFamily="2" charset="0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68" y="1283590"/>
              <a:ext cx="467557" cy="467557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5" y="1047750"/>
            <a:ext cx="11430000" cy="476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779520"/>
            <a:ext cx="2785745" cy="135890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V="1">
            <a:off x="514985" y="1433830"/>
            <a:ext cx="576580" cy="9525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80455" y="1906270"/>
            <a:ext cx="1928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定义模糊效果</a:t>
            </a:r>
          </a:p>
        </p:txBody>
      </p:sp>
      <p:cxnSp>
        <p:nvCxnSpPr>
          <p:cNvPr id="13" name="直接箭头连接符 12"/>
          <p:cNvCxnSpPr>
            <a:stCxn id="10" idx="1"/>
          </p:cNvCxnSpPr>
          <p:nvPr/>
        </p:nvCxnSpPr>
        <p:spPr>
          <a:xfrm flipH="1" flipV="1">
            <a:off x="1379220" y="1793240"/>
            <a:ext cx="4801235" cy="297180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-1905" y="2344420"/>
            <a:ext cx="671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用于创建阴影效果</a:t>
            </a:r>
          </a:p>
        </p:txBody>
      </p:sp>
      <p:cxnSp>
        <p:nvCxnSpPr>
          <p:cNvPr id="12" name="直接箭头连接符 11"/>
          <p:cNvCxnSpPr>
            <a:stCxn id="11" idx="0"/>
          </p:cNvCxnSpPr>
          <p:nvPr/>
        </p:nvCxnSpPr>
        <p:spPr>
          <a:xfrm flipV="1">
            <a:off x="334010" y="2133600"/>
            <a:ext cx="939165" cy="210820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995670" y="2759710"/>
            <a:ext cx="342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定义一个映射，照亮源图形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2314575" y="2520950"/>
            <a:ext cx="3681095" cy="405765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14575" y="4020820"/>
            <a:ext cx="4225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执行两个输入图像的智能像素组合</a:t>
            </a:r>
          </a:p>
        </p:txBody>
      </p:sp>
      <p:cxnSp>
        <p:nvCxnSpPr>
          <p:cNvPr id="18" name="直接箭头连接符 17"/>
          <p:cNvCxnSpPr>
            <a:stCxn id="16" idx="0"/>
          </p:cNvCxnSpPr>
          <p:nvPr/>
        </p:nvCxnSpPr>
        <p:spPr>
          <a:xfrm flipH="1" flipV="1">
            <a:off x="1273175" y="3373755"/>
            <a:ext cx="3154045" cy="647065"/>
          </a:xfrm>
          <a:prstGeom prst="straightConnector1">
            <a:avLst/>
          </a:prstGeom>
          <a:ln w="28575" cmpd="sng">
            <a:solidFill>
              <a:schemeClr val="accent3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4" grpId="0"/>
      <p:bldP spid="14" grpId="1"/>
      <p:bldP spid="16" grpId="0"/>
      <p:bldP spid="1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e99c3c6-276f-476b-bce0-0a4fb3ef299d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B216D"/>
      </a:accent1>
      <a:accent2>
        <a:srgbClr val="212B77"/>
      </a:accent2>
      <a:accent3>
        <a:srgbClr val="036EB7"/>
      </a:accent3>
      <a:accent4>
        <a:srgbClr val="2BA5DE"/>
      </a:accent4>
      <a:accent5>
        <a:srgbClr val="929292"/>
      </a:accent5>
      <a:accent6>
        <a:srgbClr val="5A5A5A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B216D"/>
    </a:accent1>
    <a:accent2>
      <a:srgbClr val="212B77"/>
    </a:accent2>
    <a:accent3>
      <a:srgbClr val="036EB7"/>
    </a:accent3>
    <a:accent4>
      <a:srgbClr val="2BA5DE"/>
    </a:accent4>
    <a:accent5>
      <a:srgbClr val="929292"/>
    </a:accent5>
    <a:accent6>
      <a:srgbClr val="5A5A5A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B216D"/>
    </a:accent1>
    <a:accent2>
      <a:srgbClr val="212B77"/>
    </a:accent2>
    <a:accent3>
      <a:srgbClr val="036EB7"/>
    </a:accent3>
    <a:accent4>
      <a:srgbClr val="2BA5DE"/>
    </a:accent4>
    <a:accent5>
      <a:srgbClr val="929292"/>
    </a:accent5>
    <a:accent6>
      <a:srgbClr val="5A5A5A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143</TotalTime>
  <Words>290</Words>
  <Application>Microsoft Office PowerPoint</Application>
  <PresentationFormat>宽屏</PresentationFormat>
  <Paragraphs>95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Montserrat</vt:lpstr>
      <vt:lpstr>Impact</vt:lpstr>
      <vt:lpstr>苹方 特粗</vt:lpstr>
      <vt:lpstr>苹方 中等</vt:lpstr>
      <vt:lpstr>Arial</vt:lpstr>
      <vt:lpstr>微软雅黑</vt:lpstr>
      <vt:lpstr>Calibri</vt:lpstr>
      <vt:lpstr>主题5</vt:lpstr>
      <vt:lpstr>PowerPoint 演示文稿</vt:lpstr>
      <vt:lpstr>PowerPoint 演示文稿</vt:lpstr>
      <vt:lpstr>SVG图签展示</vt:lpstr>
      <vt:lpstr>                        </vt:lpstr>
      <vt:lpstr>                        </vt:lpstr>
      <vt:lpstr>SVG文档设计</vt:lpstr>
      <vt:lpstr>                        </vt:lpstr>
      <vt:lpstr>                        </vt:lpstr>
      <vt:lpstr>                        </vt:lpstr>
      <vt:lpstr>                        </vt:lpstr>
      <vt:lpstr>数据及海报展示</vt:lpstr>
      <vt:lpstr>                        </vt:lpstr>
      <vt:lpstr>                        </vt:lpstr>
      <vt:lpstr>                        </vt:lpstr>
      <vt:lpstr>                        </vt:lpstr>
      <vt:lpstr>                        </vt:lpstr>
      <vt:lpstr>XSL文档设计</vt:lpstr>
      <vt:lpstr>                        </vt:lpstr>
      <vt:lpstr>                        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陈 崟</cp:lastModifiedBy>
  <cp:revision>64</cp:revision>
  <cp:lastPrinted>2018-05-15T16:00:00Z</cp:lastPrinted>
  <dcterms:created xsi:type="dcterms:W3CDTF">2018-05-15T16:00:00Z</dcterms:created>
  <dcterms:modified xsi:type="dcterms:W3CDTF">2019-04-04T08:14:41Z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2018-08-22T09:16:47.7519756Z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2052-11.3.0.8513</vt:lpwstr>
  </property>
</Properties>
</file>